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6.png" ContentType="image/png"/>
  <Override PartName="/ppt/media/image5.png" ContentType="image/png"/>
  <Override PartName="/ppt/media/image4.png" ContentType="image/png"/>
  <Override PartName="/ppt/media/image3.jpeg" ContentType="image/jpeg"/>
  <Override PartName="/ppt/media/image9.jpeg" ContentType="image/jpeg"/>
  <Override PartName="/ppt/media/image1.png" ContentType="image/png"/>
  <Override PartName="/ppt/media/image10.jpeg" ContentType="image/jpeg"/>
  <Override PartName="/ppt/media/image2.png" ContentType="image/png"/>
  <Override PartName="/ppt/media/image8.jpeg" ContentType="image/jpeg"/>
  <Override PartName="/ppt/media/image7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  <a:ea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Arial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Arial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Arial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649880" y="442440"/>
            <a:ext cx="48567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Franklin Gothic Demi"/>
                <a:ea typeface="Times New Roman"/>
              </a:rPr>
              <a:t>МИНИСТЕРСТВО ОБРАЗОВАНИЯ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Franklin Gothic Demi"/>
                <a:ea typeface="Times New Roman"/>
              </a:rPr>
              <a:t>НОВОСИБИРСКОЙ ОБЛАСТИ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2055600" y="2149200"/>
            <a:ext cx="99097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12387a"/>
                </a:solidFill>
                <a:latin typeface="Calibri"/>
                <a:ea typeface="Arial"/>
              </a:rPr>
              <a:t>О реализации проекта «Заступник»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12387a"/>
                </a:solidFill>
                <a:latin typeface="Calibri"/>
                <a:ea typeface="Arial"/>
              </a:rPr>
              <a:t>на территории Новосибирской области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8304840" y="5315400"/>
            <a:ext cx="2652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2f2f2"/>
                </a:solidFill>
                <a:latin typeface="Franklin Gothic Demi"/>
                <a:ea typeface="Tahoma"/>
              </a:rPr>
              <a:t>В.Н. Щукин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7334280" y="5700240"/>
            <a:ext cx="456948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2f2f2"/>
                </a:solidFill>
                <a:latin typeface="Franklin Gothic Book"/>
                <a:ea typeface="Tahoma"/>
              </a:rPr>
              <a:t>Заместитель министра образования Новосибирской области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06000" y="370080"/>
            <a:ext cx="7288920" cy="127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 2024 года в Новосибирской области проводится информационно-разъяснительная работа по реализации проекта «Заступник». 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87" name="object 14" descr=""/>
          <p:cNvPicPr/>
          <p:nvPr/>
        </p:nvPicPr>
        <p:blipFill>
          <a:blip r:embed="rId1"/>
          <a:stretch/>
        </p:blipFill>
        <p:spPr>
          <a:xfrm>
            <a:off x="8054640" y="370080"/>
            <a:ext cx="3662640" cy="618624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540000" y="3767760"/>
            <a:ext cx="652680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7280" bIns="0">
            <a:spAutoFit/>
          </a:bodyPr>
          <a:p>
            <a:pPr marL="12600">
              <a:lnSpc>
                <a:spcPct val="100000"/>
              </a:lnSpc>
              <a:spcBef>
                <a:spcPts val="842"/>
              </a:spcBef>
            </a:pPr>
            <a:r>
              <a:rPr b="1" lang="ru-RU" sz="4600" spc="216" strike="noStrike">
                <a:solidFill>
                  <a:srgbClr val="92d050"/>
                </a:solidFill>
                <a:latin typeface="Trebuchet MS"/>
                <a:ea typeface="Arial"/>
              </a:rPr>
              <a:t>ЗАСТУПНИК</a:t>
            </a:r>
            <a:endParaRPr b="0" lang="ru-RU" sz="4600" spc="-1" strike="noStrike">
              <a:latin typeface="Arial"/>
            </a:endParaRPr>
          </a:p>
          <a:p>
            <a:pPr marL="25560">
              <a:lnSpc>
                <a:spcPct val="104000"/>
              </a:lnSpc>
              <a:spcBef>
                <a:spcPts val="249"/>
              </a:spcBef>
            </a:pPr>
            <a:r>
              <a:rPr b="1" lang="ru-RU" sz="2050" spc="-1" strike="noStrike">
                <a:solidFill>
                  <a:srgbClr val="92d050"/>
                </a:solidFill>
                <a:latin typeface="Trebuchet MS"/>
                <a:ea typeface="Arial"/>
              </a:rPr>
              <a:t>Бесплатное</a:t>
            </a:r>
            <a:r>
              <a:rPr b="1" lang="ru-RU" sz="2050" spc="-94" strike="noStrike">
                <a:solidFill>
                  <a:srgbClr val="92d050"/>
                </a:solidFill>
                <a:latin typeface="Trebuchet MS"/>
                <a:ea typeface="Arial"/>
              </a:rPr>
              <a:t> </a:t>
            </a:r>
            <a:r>
              <a:rPr b="1" lang="ru-RU" sz="2050" spc="-9" strike="noStrike">
                <a:solidFill>
                  <a:srgbClr val="92d050"/>
                </a:solidFill>
                <a:latin typeface="Trebuchet MS"/>
                <a:ea typeface="Arial"/>
              </a:rPr>
              <a:t>мобильное</a:t>
            </a:r>
            <a:r>
              <a:rPr b="1" lang="ru-RU" sz="2050" spc="-92" strike="noStrike">
                <a:solidFill>
                  <a:srgbClr val="92d050"/>
                </a:solidFill>
                <a:latin typeface="Trebuchet MS"/>
                <a:ea typeface="Arial"/>
              </a:rPr>
              <a:t> </a:t>
            </a:r>
            <a:r>
              <a:rPr b="1" lang="ru-RU" sz="2050" spc="-9" strike="noStrike">
                <a:solidFill>
                  <a:srgbClr val="92d050"/>
                </a:solidFill>
                <a:latin typeface="Trebuchet MS"/>
                <a:ea typeface="Arial"/>
              </a:rPr>
              <a:t>приложение, </a:t>
            </a:r>
            <a:r>
              <a:rPr b="1" lang="ru-RU" sz="2050" spc="-1" strike="noStrike">
                <a:solidFill>
                  <a:srgbClr val="92d050"/>
                </a:solidFill>
                <a:latin typeface="Trebuchet MS"/>
                <a:ea typeface="Arial"/>
              </a:rPr>
              <a:t>которое</a:t>
            </a:r>
            <a:r>
              <a:rPr b="1" lang="ru-RU" sz="2050" spc="-94" strike="noStrike">
                <a:solidFill>
                  <a:srgbClr val="92d050"/>
                </a:solidFill>
                <a:latin typeface="Trebuchet MS"/>
                <a:ea typeface="Arial"/>
              </a:rPr>
              <a:t> </a:t>
            </a:r>
            <a:r>
              <a:rPr b="1" lang="ru-RU" sz="2050" spc="-1" strike="noStrike">
                <a:solidFill>
                  <a:srgbClr val="92d050"/>
                </a:solidFill>
                <a:latin typeface="Trebuchet MS"/>
                <a:ea typeface="Arial"/>
              </a:rPr>
              <a:t>спасает</a:t>
            </a:r>
            <a:r>
              <a:rPr b="1" lang="ru-RU" sz="2050" spc="-94" strike="noStrike">
                <a:solidFill>
                  <a:srgbClr val="92d050"/>
                </a:solidFill>
                <a:latin typeface="Trebuchet MS"/>
                <a:ea typeface="Arial"/>
              </a:rPr>
              <a:t> </a:t>
            </a:r>
            <a:r>
              <a:rPr b="1" lang="ru-RU" sz="2050" spc="-55" strike="noStrike">
                <a:solidFill>
                  <a:srgbClr val="92d050"/>
                </a:solidFill>
                <a:latin typeface="Trebuchet MS"/>
                <a:ea typeface="Arial"/>
              </a:rPr>
              <a:t>детей,</a:t>
            </a:r>
            <a:r>
              <a:rPr b="1" lang="ru-RU" sz="2050" spc="-94" strike="noStrike">
                <a:solidFill>
                  <a:srgbClr val="92d050"/>
                </a:solidFill>
                <a:latin typeface="Trebuchet MS"/>
                <a:ea typeface="Arial"/>
              </a:rPr>
              <a:t> </a:t>
            </a:r>
            <a:r>
              <a:rPr b="1" lang="ru-RU" sz="2050" spc="-1" strike="noStrike">
                <a:solidFill>
                  <a:srgbClr val="92d050"/>
                </a:solidFill>
                <a:latin typeface="Trebuchet MS"/>
                <a:ea typeface="Arial"/>
              </a:rPr>
              <a:t>попавших</a:t>
            </a:r>
            <a:r>
              <a:rPr b="1" lang="ru-RU" sz="2050" spc="-94" strike="noStrike">
                <a:solidFill>
                  <a:srgbClr val="92d050"/>
                </a:solidFill>
                <a:latin typeface="Trebuchet MS"/>
                <a:ea typeface="Arial"/>
              </a:rPr>
              <a:t> </a:t>
            </a:r>
            <a:r>
              <a:rPr b="1" lang="ru-RU" sz="2050" spc="-1" strike="noStrike">
                <a:solidFill>
                  <a:srgbClr val="92d050"/>
                </a:solidFill>
                <a:latin typeface="Trebuchet MS"/>
                <a:ea typeface="Arial"/>
              </a:rPr>
              <a:t>в</a:t>
            </a:r>
            <a:r>
              <a:rPr b="1" lang="ru-RU" sz="2050" spc="-94" strike="noStrike">
                <a:solidFill>
                  <a:srgbClr val="92d050"/>
                </a:solidFill>
                <a:latin typeface="Trebuchet MS"/>
                <a:ea typeface="Arial"/>
              </a:rPr>
              <a:t> </a:t>
            </a:r>
            <a:r>
              <a:rPr b="1" lang="ru-RU" sz="2050" spc="-21" strike="noStrike">
                <a:solidFill>
                  <a:srgbClr val="92d050"/>
                </a:solidFill>
                <a:latin typeface="Trebuchet MS"/>
                <a:ea typeface="Arial"/>
              </a:rPr>
              <a:t>беду</a:t>
            </a:r>
            <a:endParaRPr b="0" lang="ru-RU" sz="2050" spc="-1" strike="noStrike">
              <a:latin typeface="Arial"/>
            </a:endParaRPr>
          </a:p>
          <a:p>
            <a:pPr marL="25560">
              <a:lnSpc>
                <a:spcPts val="1709"/>
              </a:lnSpc>
              <a:spcBef>
                <a:spcPts val="1403"/>
              </a:spcBef>
            </a:pPr>
            <a:r>
              <a:rPr b="0" lang="ru-RU" sz="1500" spc="46" strike="noStrike">
                <a:solidFill>
                  <a:srgbClr val="58f940"/>
                </a:solidFill>
                <a:latin typeface="Trebuchet MS"/>
                <a:ea typeface="Arial"/>
              </a:rPr>
              <a:t>Время</a:t>
            </a:r>
            <a:r>
              <a:rPr b="0" lang="ru-RU" sz="1500" spc="-21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-1" strike="noStrike">
                <a:solidFill>
                  <a:srgbClr val="58f940"/>
                </a:solidFill>
                <a:latin typeface="Trebuchet MS"/>
                <a:ea typeface="Arial"/>
              </a:rPr>
              <a:t>оказания</a:t>
            </a:r>
            <a:r>
              <a:rPr b="0" lang="ru-RU" sz="1500" spc="-21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58" strike="noStrike">
                <a:solidFill>
                  <a:srgbClr val="58f940"/>
                </a:solidFill>
                <a:latin typeface="Trebuchet MS"/>
                <a:ea typeface="Arial"/>
              </a:rPr>
              <a:t>помощи</a:t>
            </a:r>
            <a:r>
              <a:rPr b="0" lang="ru-RU" sz="1500" spc="-15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-1" strike="noStrike">
                <a:solidFill>
                  <a:srgbClr val="58f940"/>
                </a:solidFill>
                <a:latin typeface="Trebuchet MS"/>
                <a:ea typeface="Arial"/>
              </a:rPr>
              <a:t>в</a:t>
            </a:r>
            <a:r>
              <a:rPr b="0" lang="ru-RU" sz="1500" spc="-21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-1" strike="noStrike">
                <a:solidFill>
                  <a:srgbClr val="58f940"/>
                </a:solidFill>
                <a:latin typeface="Trebuchet MS"/>
                <a:ea typeface="Arial"/>
              </a:rPr>
              <a:t>регионах</a:t>
            </a:r>
            <a:r>
              <a:rPr b="0" lang="ru-RU" sz="1500" spc="415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63" strike="noStrike">
                <a:solidFill>
                  <a:srgbClr val="58f940"/>
                </a:solidFill>
                <a:latin typeface="Trebuchet MS"/>
                <a:ea typeface="Arial"/>
              </a:rPr>
              <a:t>с</a:t>
            </a:r>
            <a:r>
              <a:rPr b="0" lang="ru-RU" sz="1500" spc="-21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32" strike="noStrike">
                <a:solidFill>
                  <a:srgbClr val="58f940"/>
                </a:solidFill>
                <a:latin typeface="Trebuchet MS"/>
                <a:ea typeface="Arial"/>
              </a:rPr>
              <a:t>развитым </a:t>
            </a:r>
            <a:r>
              <a:rPr b="0" lang="ru-RU" sz="1500" spc="58" strike="noStrike">
                <a:solidFill>
                  <a:srgbClr val="58f940"/>
                </a:solidFill>
                <a:latin typeface="Trebuchet MS"/>
                <a:ea typeface="Arial"/>
              </a:rPr>
              <a:t>сообществом</a:t>
            </a:r>
            <a:r>
              <a:rPr b="0" lang="ru-RU" sz="1500" spc="-49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66" strike="noStrike">
                <a:solidFill>
                  <a:srgbClr val="58f940"/>
                </a:solidFill>
                <a:latin typeface="Trebuchet MS"/>
                <a:ea typeface="Arial"/>
              </a:rPr>
              <a:t>«Заступник»</a:t>
            </a:r>
            <a:r>
              <a:rPr b="0" lang="ru-RU" sz="1500" spc="-46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7" strike="noStrike">
                <a:solidFill>
                  <a:srgbClr val="58f940"/>
                </a:solidFill>
                <a:latin typeface="Trebuchet MS"/>
                <a:ea typeface="Arial"/>
              </a:rPr>
              <a:t>в</a:t>
            </a:r>
            <a:r>
              <a:rPr b="0" lang="ru-RU" sz="1500" spc="-46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7" strike="noStrike">
                <a:solidFill>
                  <a:srgbClr val="58f940"/>
                </a:solidFill>
                <a:latin typeface="Trebuchet MS"/>
                <a:ea typeface="Arial"/>
              </a:rPr>
              <a:t>настоящее</a:t>
            </a:r>
            <a:r>
              <a:rPr b="0" lang="ru-RU" sz="1500" spc="-46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7" strike="noStrike">
                <a:solidFill>
                  <a:srgbClr val="58f940"/>
                </a:solidFill>
                <a:latin typeface="Trebuchet MS"/>
                <a:ea typeface="Arial"/>
              </a:rPr>
              <a:t>время</a:t>
            </a:r>
            <a:r>
              <a:rPr b="0" lang="ru-RU" sz="1500" spc="-46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202" strike="noStrike">
                <a:solidFill>
                  <a:srgbClr val="58f940"/>
                </a:solidFill>
                <a:latin typeface="Trebuchet MS"/>
                <a:ea typeface="Arial"/>
              </a:rPr>
              <a:t>–</a:t>
            </a:r>
            <a:r>
              <a:rPr b="0" lang="ru-RU" sz="1500" spc="-46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58" strike="noStrike">
                <a:solidFill>
                  <a:srgbClr val="58f940"/>
                </a:solidFill>
                <a:latin typeface="Trebuchet MS"/>
                <a:ea typeface="Arial"/>
              </a:rPr>
              <a:t>от</a:t>
            </a:r>
            <a:r>
              <a:rPr b="0" lang="ru-RU" sz="1500" spc="-49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89" strike="noStrike">
                <a:solidFill>
                  <a:srgbClr val="58f940"/>
                </a:solidFill>
                <a:latin typeface="Trebuchet MS"/>
                <a:ea typeface="Arial"/>
              </a:rPr>
              <a:t>2</a:t>
            </a:r>
            <a:r>
              <a:rPr b="0" lang="ru-RU" sz="1500" spc="-46" strike="noStrike">
                <a:solidFill>
                  <a:srgbClr val="58f940"/>
                </a:solidFill>
                <a:latin typeface="Trebuchet MS"/>
                <a:ea typeface="Arial"/>
              </a:rPr>
              <a:t> </a:t>
            </a:r>
            <a:r>
              <a:rPr b="0" lang="ru-RU" sz="1500" spc="-9" strike="noStrike">
                <a:solidFill>
                  <a:srgbClr val="58f940"/>
                </a:solidFill>
                <a:latin typeface="Trebuchet MS"/>
                <a:ea typeface="Arial"/>
              </a:rPr>
              <a:t>минут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89" name="object 7" descr=""/>
          <p:cNvPicPr/>
          <p:nvPr/>
        </p:nvPicPr>
        <p:blipFill>
          <a:blip r:embed="rId2"/>
          <a:stretch/>
        </p:blipFill>
        <p:spPr>
          <a:xfrm>
            <a:off x="12410280" y="3256560"/>
            <a:ext cx="1752120" cy="1752120"/>
          </a:xfrm>
          <a:prstGeom prst="rect">
            <a:avLst/>
          </a:prstGeom>
          <a:ln>
            <a:noFill/>
          </a:ln>
        </p:spPr>
      </p:pic>
      <p:pic>
        <p:nvPicPr>
          <p:cNvPr id="90" name="object 7" descr=""/>
          <p:cNvPicPr/>
          <p:nvPr/>
        </p:nvPicPr>
        <p:blipFill>
          <a:blip r:embed="rId3"/>
          <a:stretch/>
        </p:blipFill>
        <p:spPr>
          <a:xfrm>
            <a:off x="9562320" y="10794600"/>
            <a:ext cx="1752120" cy="175212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3074400" y="2014920"/>
            <a:ext cx="1752120" cy="1752120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object 7" descr=""/>
          <p:cNvPicPr/>
          <p:nvPr/>
        </p:nvPicPr>
        <p:blipFill>
          <a:blip r:embed="rId4"/>
          <a:stretch/>
        </p:blipFill>
        <p:spPr>
          <a:xfrm>
            <a:off x="3074400" y="2014920"/>
            <a:ext cx="1752120" cy="1752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7600" y="542880"/>
            <a:ext cx="6201360" cy="30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Министерством образования Новосибирской области утверждена дорожная карта мероприятий по информированию о некоммерческом социальном проекте «Заступник» в 2024/2025 учебном году на территории Новосибирской области.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rcRect l="7638" t="3746" r="0" b="22992"/>
          <a:stretch/>
        </p:blipFill>
        <p:spPr>
          <a:xfrm rot="16200000">
            <a:off x="7242120" y="6840"/>
            <a:ext cx="3281400" cy="394848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2"/>
          <a:srcRect l="0" t="2992" r="17346" b="23366"/>
          <a:stretch/>
        </p:blipFill>
        <p:spPr>
          <a:xfrm rot="16200000">
            <a:off x="7840440" y="2670120"/>
            <a:ext cx="2117160" cy="391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1"/>
          <p:cNvGrpSpPr/>
          <p:nvPr/>
        </p:nvGrpSpPr>
        <p:grpSpPr>
          <a:xfrm>
            <a:off x="4708080" y="1795680"/>
            <a:ext cx="6625080" cy="2552040"/>
            <a:chOff x="4708080" y="1795680"/>
            <a:chExt cx="6625080" cy="2552040"/>
          </a:xfrm>
        </p:grpSpPr>
        <p:sp>
          <p:nvSpPr>
            <p:cNvPr id="97" name="CustomShape 2"/>
            <p:cNvSpPr/>
            <p:nvPr/>
          </p:nvSpPr>
          <p:spPr>
            <a:xfrm>
              <a:off x="4708080" y="1795680"/>
              <a:ext cx="6625080" cy="2552040"/>
            </a:xfrm>
            <a:custGeom>
              <a:avLst/>
              <a:gdLst/>
              <a:ahLst/>
              <a:rect l="l" t="t" r="r" b="b"/>
              <a:pathLst>
                <a:path w="9938385" h="3828415">
                  <a:moveTo>
                    <a:pt x="9938150" y="504824"/>
                  </a:moveTo>
                  <a:lnTo>
                    <a:pt x="9938150" y="3323277"/>
                  </a:lnTo>
                  <a:lnTo>
                    <a:pt x="9935680" y="3373173"/>
                  </a:lnTo>
                  <a:lnTo>
                    <a:pt x="9928361" y="3422223"/>
                  </a:lnTo>
                  <a:lnTo>
                    <a:pt x="9916329" y="3470098"/>
                  </a:lnTo>
                  <a:lnTo>
                    <a:pt x="9899723" y="3516465"/>
                  </a:lnTo>
                  <a:lnTo>
                    <a:pt x="9878679" y="3560994"/>
                  </a:lnTo>
                  <a:lnTo>
                    <a:pt x="9853334" y="3603354"/>
                  </a:lnTo>
                  <a:lnTo>
                    <a:pt x="9823825" y="3643214"/>
                  </a:lnTo>
                  <a:lnTo>
                    <a:pt x="9790290" y="3680242"/>
                  </a:lnTo>
                  <a:lnTo>
                    <a:pt x="9753262" y="3713777"/>
                  </a:lnTo>
                  <a:lnTo>
                    <a:pt x="9713402" y="3743285"/>
                  </a:lnTo>
                  <a:lnTo>
                    <a:pt x="9671043" y="3768630"/>
                  </a:lnTo>
                  <a:lnTo>
                    <a:pt x="9626513" y="3789675"/>
                  </a:lnTo>
                  <a:lnTo>
                    <a:pt x="9580146" y="3806281"/>
                  </a:lnTo>
                  <a:lnTo>
                    <a:pt x="9532271" y="3818312"/>
                  </a:lnTo>
                  <a:lnTo>
                    <a:pt x="9483221" y="3825632"/>
                  </a:lnTo>
                  <a:lnTo>
                    <a:pt x="9433325" y="3828102"/>
                  </a:lnTo>
                  <a:lnTo>
                    <a:pt x="504825" y="3828102"/>
                  </a:lnTo>
                  <a:lnTo>
                    <a:pt x="454929" y="3825632"/>
                  </a:lnTo>
                  <a:lnTo>
                    <a:pt x="405878" y="3818312"/>
                  </a:lnTo>
                  <a:lnTo>
                    <a:pt x="358004" y="3806281"/>
                  </a:lnTo>
                  <a:lnTo>
                    <a:pt x="311636" y="3789675"/>
                  </a:lnTo>
                  <a:lnTo>
                    <a:pt x="267107" y="3768630"/>
                  </a:lnTo>
                  <a:lnTo>
                    <a:pt x="224747" y="3743285"/>
                  </a:lnTo>
                  <a:lnTo>
                    <a:pt x="184888" y="3713777"/>
                  </a:lnTo>
                  <a:lnTo>
                    <a:pt x="147859" y="3680242"/>
                  </a:lnTo>
                  <a:lnTo>
                    <a:pt x="114324" y="3643214"/>
                  </a:lnTo>
                  <a:lnTo>
                    <a:pt x="84816" y="3603354"/>
                  </a:lnTo>
                  <a:lnTo>
                    <a:pt x="59471" y="3560994"/>
                  </a:lnTo>
                  <a:lnTo>
                    <a:pt x="38427" y="3516465"/>
                  </a:lnTo>
                  <a:lnTo>
                    <a:pt x="21821" y="3470098"/>
                  </a:lnTo>
                  <a:lnTo>
                    <a:pt x="9789" y="3422223"/>
                  </a:lnTo>
                  <a:lnTo>
                    <a:pt x="2470" y="3373173"/>
                  </a:lnTo>
                  <a:lnTo>
                    <a:pt x="0" y="3323277"/>
                  </a:lnTo>
                  <a:lnTo>
                    <a:pt x="0" y="504824"/>
                  </a:lnTo>
                  <a:lnTo>
                    <a:pt x="2470" y="454929"/>
                  </a:lnTo>
                  <a:lnTo>
                    <a:pt x="9789" y="405878"/>
                  </a:lnTo>
                  <a:lnTo>
                    <a:pt x="21821" y="358004"/>
                  </a:lnTo>
                  <a:lnTo>
                    <a:pt x="38427" y="311636"/>
                  </a:lnTo>
                  <a:lnTo>
                    <a:pt x="59471" y="267107"/>
                  </a:lnTo>
                  <a:lnTo>
                    <a:pt x="84816" y="224747"/>
                  </a:lnTo>
                  <a:lnTo>
                    <a:pt x="114324" y="184888"/>
                  </a:lnTo>
                  <a:lnTo>
                    <a:pt x="147859" y="147859"/>
                  </a:lnTo>
                  <a:lnTo>
                    <a:pt x="184888" y="114324"/>
                  </a:lnTo>
                  <a:lnTo>
                    <a:pt x="224747" y="84816"/>
                  </a:lnTo>
                  <a:lnTo>
                    <a:pt x="267107" y="59471"/>
                  </a:lnTo>
                  <a:lnTo>
                    <a:pt x="311636" y="38427"/>
                  </a:lnTo>
                  <a:lnTo>
                    <a:pt x="358004" y="21821"/>
                  </a:lnTo>
                  <a:lnTo>
                    <a:pt x="405878" y="9789"/>
                  </a:lnTo>
                  <a:lnTo>
                    <a:pt x="454929" y="2470"/>
                  </a:lnTo>
                  <a:lnTo>
                    <a:pt x="504825" y="0"/>
                  </a:lnTo>
                  <a:lnTo>
                    <a:pt x="9433325" y="0"/>
                  </a:lnTo>
                  <a:lnTo>
                    <a:pt x="9483221" y="2470"/>
                  </a:lnTo>
                  <a:lnTo>
                    <a:pt x="9532271" y="9789"/>
                  </a:lnTo>
                  <a:lnTo>
                    <a:pt x="9580146" y="21821"/>
                  </a:lnTo>
                  <a:lnTo>
                    <a:pt x="9626513" y="38427"/>
                  </a:lnTo>
                  <a:lnTo>
                    <a:pt x="9671043" y="59471"/>
                  </a:lnTo>
                  <a:lnTo>
                    <a:pt x="9713402" y="84816"/>
                  </a:lnTo>
                  <a:lnTo>
                    <a:pt x="9753262" y="114324"/>
                  </a:lnTo>
                  <a:lnTo>
                    <a:pt x="9790290" y="147859"/>
                  </a:lnTo>
                  <a:lnTo>
                    <a:pt x="9823825" y="184888"/>
                  </a:lnTo>
                  <a:lnTo>
                    <a:pt x="9853334" y="224747"/>
                  </a:lnTo>
                  <a:lnTo>
                    <a:pt x="9878679" y="267107"/>
                  </a:lnTo>
                  <a:lnTo>
                    <a:pt x="9899723" y="311636"/>
                  </a:lnTo>
                  <a:lnTo>
                    <a:pt x="9916329" y="358004"/>
                  </a:lnTo>
                  <a:lnTo>
                    <a:pt x="9928361" y="405878"/>
                  </a:lnTo>
                  <a:lnTo>
                    <a:pt x="9935680" y="454929"/>
                  </a:lnTo>
                  <a:lnTo>
                    <a:pt x="9938150" y="5048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CustomShape 3"/>
            <p:cNvSpPr/>
            <p:nvPr/>
          </p:nvSpPr>
          <p:spPr>
            <a:xfrm>
              <a:off x="4865760" y="1931400"/>
              <a:ext cx="6300360" cy="2243880"/>
            </a:xfrm>
            <a:custGeom>
              <a:avLst/>
              <a:gdLst/>
              <a:ahLst/>
              <a:rect l="l" t="t" r="r" b="b"/>
              <a:pathLst>
                <a:path w="9451340" h="3366135">
                  <a:moveTo>
                    <a:pt x="9451054" y="504824"/>
                  </a:moveTo>
                  <a:lnTo>
                    <a:pt x="9451054" y="2861062"/>
                  </a:lnTo>
                  <a:lnTo>
                    <a:pt x="9448584" y="2910958"/>
                  </a:lnTo>
                  <a:lnTo>
                    <a:pt x="9441264" y="2960009"/>
                  </a:lnTo>
                  <a:lnTo>
                    <a:pt x="9429233" y="3007883"/>
                  </a:lnTo>
                  <a:lnTo>
                    <a:pt x="9412626" y="3054250"/>
                  </a:lnTo>
                  <a:lnTo>
                    <a:pt x="9391582" y="3098779"/>
                  </a:lnTo>
                  <a:lnTo>
                    <a:pt x="9366238" y="3141139"/>
                  </a:lnTo>
                  <a:lnTo>
                    <a:pt x="9336729" y="3180999"/>
                  </a:lnTo>
                  <a:lnTo>
                    <a:pt x="9303194" y="3218027"/>
                  </a:lnTo>
                  <a:lnTo>
                    <a:pt x="9266166" y="3251562"/>
                  </a:lnTo>
                  <a:lnTo>
                    <a:pt x="9226306" y="3281071"/>
                  </a:lnTo>
                  <a:lnTo>
                    <a:pt x="9183946" y="3306415"/>
                  </a:lnTo>
                  <a:lnTo>
                    <a:pt x="9139417" y="3327460"/>
                  </a:lnTo>
                  <a:lnTo>
                    <a:pt x="9093050" y="3344066"/>
                  </a:lnTo>
                  <a:lnTo>
                    <a:pt x="9045175" y="3356097"/>
                  </a:lnTo>
                  <a:lnTo>
                    <a:pt x="8996125" y="3363417"/>
                  </a:lnTo>
                  <a:lnTo>
                    <a:pt x="8946229" y="3365887"/>
                  </a:lnTo>
                  <a:lnTo>
                    <a:pt x="504824" y="3365887"/>
                  </a:lnTo>
                  <a:lnTo>
                    <a:pt x="454929" y="3363417"/>
                  </a:lnTo>
                  <a:lnTo>
                    <a:pt x="405878" y="3356097"/>
                  </a:lnTo>
                  <a:lnTo>
                    <a:pt x="358004" y="3344066"/>
                  </a:lnTo>
                  <a:lnTo>
                    <a:pt x="311636" y="3327460"/>
                  </a:lnTo>
                  <a:lnTo>
                    <a:pt x="267107" y="3306415"/>
                  </a:lnTo>
                  <a:lnTo>
                    <a:pt x="224747" y="3281071"/>
                  </a:lnTo>
                  <a:lnTo>
                    <a:pt x="184888" y="3251562"/>
                  </a:lnTo>
                  <a:lnTo>
                    <a:pt x="147859" y="3218027"/>
                  </a:lnTo>
                  <a:lnTo>
                    <a:pt x="114325" y="3180999"/>
                  </a:lnTo>
                  <a:lnTo>
                    <a:pt x="84816" y="3141139"/>
                  </a:lnTo>
                  <a:lnTo>
                    <a:pt x="59471" y="3098779"/>
                  </a:lnTo>
                  <a:lnTo>
                    <a:pt x="38427" y="3054250"/>
                  </a:lnTo>
                  <a:lnTo>
                    <a:pt x="21821" y="3007883"/>
                  </a:lnTo>
                  <a:lnTo>
                    <a:pt x="9789" y="2960009"/>
                  </a:lnTo>
                  <a:lnTo>
                    <a:pt x="2470" y="2910958"/>
                  </a:lnTo>
                  <a:lnTo>
                    <a:pt x="0" y="2861062"/>
                  </a:lnTo>
                  <a:lnTo>
                    <a:pt x="0" y="504824"/>
                  </a:lnTo>
                  <a:lnTo>
                    <a:pt x="2470" y="454929"/>
                  </a:lnTo>
                  <a:lnTo>
                    <a:pt x="9789" y="405878"/>
                  </a:lnTo>
                  <a:lnTo>
                    <a:pt x="21821" y="358004"/>
                  </a:lnTo>
                  <a:lnTo>
                    <a:pt x="38427" y="311636"/>
                  </a:lnTo>
                  <a:lnTo>
                    <a:pt x="59471" y="267107"/>
                  </a:lnTo>
                  <a:lnTo>
                    <a:pt x="84816" y="224747"/>
                  </a:lnTo>
                  <a:lnTo>
                    <a:pt x="114325" y="184888"/>
                  </a:lnTo>
                  <a:lnTo>
                    <a:pt x="147859" y="147859"/>
                  </a:lnTo>
                  <a:lnTo>
                    <a:pt x="184888" y="114325"/>
                  </a:lnTo>
                  <a:lnTo>
                    <a:pt x="224747" y="84816"/>
                  </a:lnTo>
                  <a:lnTo>
                    <a:pt x="267107" y="59471"/>
                  </a:lnTo>
                  <a:lnTo>
                    <a:pt x="311636" y="38427"/>
                  </a:lnTo>
                  <a:lnTo>
                    <a:pt x="358004" y="21821"/>
                  </a:lnTo>
                  <a:lnTo>
                    <a:pt x="405878" y="9789"/>
                  </a:lnTo>
                  <a:lnTo>
                    <a:pt x="454929" y="2470"/>
                  </a:lnTo>
                  <a:lnTo>
                    <a:pt x="504824" y="0"/>
                  </a:lnTo>
                  <a:lnTo>
                    <a:pt x="8946229" y="0"/>
                  </a:lnTo>
                  <a:lnTo>
                    <a:pt x="8996125" y="2470"/>
                  </a:lnTo>
                  <a:lnTo>
                    <a:pt x="9045175" y="9789"/>
                  </a:lnTo>
                  <a:lnTo>
                    <a:pt x="9093050" y="21821"/>
                  </a:lnTo>
                  <a:lnTo>
                    <a:pt x="9139417" y="38427"/>
                  </a:lnTo>
                  <a:lnTo>
                    <a:pt x="9183946" y="59471"/>
                  </a:lnTo>
                  <a:lnTo>
                    <a:pt x="9226306" y="84816"/>
                  </a:lnTo>
                  <a:lnTo>
                    <a:pt x="9266166" y="114325"/>
                  </a:lnTo>
                  <a:lnTo>
                    <a:pt x="9303194" y="147859"/>
                  </a:lnTo>
                  <a:lnTo>
                    <a:pt x="9336729" y="184888"/>
                  </a:lnTo>
                  <a:lnTo>
                    <a:pt x="9366238" y="224747"/>
                  </a:lnTo>
                  <a:lnTo>
                    <a:pt x="9391582" y="267107"/>
                  </a:lnTo>
                  <a:lnTo>
                    <a:pt x="9412626" y="311636"/>
                  </a:lnTo>
                  <a:lnTo>
                    <a:pt x="9429233" y="358004"/>
                  </a:lnTo>
                  <a:lnTo>
                    <a:pt x="9441264" y="405878"/>
                  </a:lnTo>
                  <a:lnTo>
                    <a:pt x="9448584" y="454929"/>
                  </a:lnTo>
                  <a:lnTo>
                    <a:pt x="9451054" y="504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9" name="Group 4"/>
          <p:cNvGrpSpPr/>
          <p:nvPr/>
        </p:nvGrpSpPr>
        <p:grpSpPr>
          <a:xfrm>
            <a:off x="317160" y="860400"/>
            <a:ext cx="11016360" cy="817200"/>
            <a:chOff x="317160" y="860400"/>
            <a:chExt cx="11016360" cy="817200"/>
          </a:xfrm>
        </p:grpSpPr>
        <p:sp>
          <p:nvSpPr>
            <p:cNvPr id="100" name="CustomShape 5"/>
            <p:cNvSpPr/>
            <p:nvPr/>
          </p:nvSpPr>
          <p:spPr>
            <a:xfrm>
              <a:off x="317160" y="860400"/>
              <a:ext cx="11016360" cy="817200"/>
            </a:xfrm>
            <a:custGeom>
              <a:avLst/>
              <a:gdLst/>
              <a:ahLst/>
              <a:rect l="l" t="t" r="r" b="b"/>
              <a:pathLst>
                <a:path w="16525240" h="1226185">
                  <a:moveTo>
                    <a:pt x="16524947" y="504824"/>
                  </a:moveTo>
                  <a:lnTo>
                    <a:pt x="16524947" y="721093"/>
                  </a:lnTo>
                  <a:lnTo>
                    <a:pt x="16522636" y="769711"/>
                  </a:lnTo>
                  <a:lnTo>
                    <a:pt x="16515844" y="817021"/>
                  </a:lnTo>
                  <a:lnTo>
                    <a:pt x="16504783" y="862813"/>
                  </a:lnTo>
                  <a:lnTo>
                    <a:pt x="16489664" y="906874"/>
                  </a:lnTo>
                  <a:lnTo>
                    <a:pt x="16470699" y="948992"/>
                  </a:lnTo>
                  <a:lnTo>
                    <a:pt x="16448100" y="988957"/>
                  </a:lnTo>
                  <a:lnTo>
                    <a:pt x="16422077" y="1026557"/>
                  </a:lnTo>
                  <a:lnTo>
                    <a:pt x="16392843" y="1061579"/>
                  </a:lnTo>
                  <a:lnTo>
                    <a:pt x="16360609" y="1093813"/>
                  </a:lnTo>
                  <a:lnTo>
                    <a:pt x="16325586" y="1123048"/>
                  </a:lnTo>
                  <a:lnTo>
                    <a:pt x="16287986" y="1149070"/>
                  </a:lnTo>
                  <a:lnTo>
                    <a:pt x="16248022" y="1171670"/>
                  </a:lnTo>
                  <a:lnTo>
                    <a:pt x="16205903" y="1190635"/>
                  </a:lnTo>
                  <a:lnTo>
                    <a:pt x="16161842" y="1205754"/>
                  </a:lnTo>
                  <a:lnTo>
                    <a:pt x="16116051" y="1216815"/>
                  </a:lnTo>
                  <a:lnTo>
                    <a:pt x="16068740" y="1223607"/>
                  </a:lnTo>
                  <a:lnTo>
                    <a:pt x="16020122" y="1225918"/>
                  </a:lnTo>
                  <a:lnTo>
                    <a:pt x="504824" y="1225918"/>
                  </a:lnTo>
                  <a:lnTo>
                    <a:pt x="456206" y="1223607"/>
                  </a:lnTo>
                  <a:lnTo>
                    <a:pt x="408896" y="1216815"/>
                  </a:lnTo>
                  <a:lnTo>
                    <a:pt x="363105" y="1205754"/>
                  </a:lnTo>
                  <a:lnTo>
                    <a:pt x="319044" y="1190635"/>
                  </a:lnTo>
                  <a:lnTo>
                    <a:pt x="276925" y="1171670"/>
                  </a:lnTo>
                  <a:lnTo>
                    <a:pt x="236960" y="1149070"/>
                  </a:lnTo>
                  <a:lnTo>
                    <a:pt x="199361" y="1123048"/>
                  </a:lnTo>
                  <a:lnTo>
                    <a:pt x="164338" y="1093813"/>
                  </a:lnTo>
                  <a:lnTo>
                    <a:pt x="132104" y="1061579"/>
                  </a:lnTo>
                  <a:lnTo>
                    <a:pt x="102870" y="1026557"/>
                  </a:lnTo>
                  <a:lnTo>
                    <a:pt x="76847" y="988957"/>
                  </a:lnTo>
                  <a:lnTo>
                    <a:pt x="54247" y="948992"/>
                  </a:lnTo>
                  <a:lnTo>
                    <a:pt x="35282" y="906874"/>
                  </a:lnTo>
                  <a:lnTo>
                    <a:pt x="20163" y="862813"/>
                  </a:lnTo>
                  <a:lnTo>
                    <a:pt x="9102" y="817021"/>
                  </a:lnTo>
                  <a:lnTo>
                    <a:pt x="2310" y="769711"/>
                  </a:lnTo>
                  <a:lnTo>
                    <a:pt x="0" y="721093"/>
                  </a:lnTo>
                  <a:lnTo>
                    <a:pt x="0" y="504824"/>
                  </a:lnTo>
                  <a:lnTo>
                    <a:pt x="2310" y="456206"/>
                  </a:lnTo>
                  <a:lnTo>
                    <a:pt x="9102" y="408896"/>
                  </a:lnTo>
                  <a:lnTo>
                    <a:pt x="20163" y="363105"/>
                  </a:lnTo>
                  <a:lnTo>
                    <a:pt x="35282" y="319044"/>
                  </a:lnTo>
                  <a:lnTo>
                    <a:pt x="54247" y="276925"/>
                  </a:lnTo>
                  <a:lnTo>
                    <a:pt x="76847" y="236960"/>
                  </a:lnTo>
                  <a:lnTo>
                    <a:pt x="102870" y="199361"/>
                  </a:lnTo>
                  <a:lnTo>
                    <a:pt x="132104" y="164338"/>
                  </a:lnTo>
                  <a:lnTo>
                    <a:pt x="164338" y="132104"/>
                  </a:lnTo>
                  <a:lnTo>
                    <a:pt x="199361" y="102870"/>
                  </a:lnTo>
                  <a:lnTo>
                    <a:pt x="236960" y="76847"/>
                  </a:lnTo>
                  <a:lnTo>
                    <a:pt x="276925" y="54247"/>
                  </a:lnTo>
                  <a:lnTo>
                    <a:pt x="319044" y="35282"/>
                  </a:lnTo>
                  <a:lnTo>
                    <a:pt x="363105" y="20163"/>
                  </a:lnTo>
                  <a:lnTo>
                    <a:pt x="408896" y="9102"/>
                  </a:lnTo>
                  <a:lnTo>
                    <a:pt x="456206" y="2310"/>
                  </a:lnTo>
                  <a:lnTo>
                    <a:pt x="504824" y="0"/>
                  </a:lnTo>
                  <a:lnTo>
                    <a:pt x="16020122" y="0"/>
                  </a:lnTo>
                  <a:lnTo>
                    <a:pt x="16068740" y="2310"/>
                  </a:lnTo>
                  <a:lnTo>
                    <a:pt x="16116051" y="9102"/>
                  </a:lnTo>
                  <a:lnTo>
                    <a:pt x="16161842" y="20163"/>
                  </a:lnTo>
                  <a:lnTo>
                    <a:pt x="16205903" y="35282"/>
                  </a:lnTo>
                  <a:lnTo>
                    <a:pt x="16248022" y="54247"/>
                  </a:lnTo>
                  <a:lnTo>
                    <a:pt x="16287986" y="76847"/>
                  </a:lnTo>
                  <a:lnTo>
                    <a:pt x="16325586" y="102870"/>
                  </a:lnTo>
                  <a:lnTo>
                    <a:pt x="16360609" y="132104"/>
                  </a:lnTo>
                  <a:lnTo>
                    <a:pt x="16392843" y="164338"/>
                  </a:lnTo>
                  <a:lnTo>
                    <a:pt x="16422077" y="199361"/>
                  </a:lnTo>
                  <a:lnTo>
                    <a:pt x="16448100" y="236960"/>
                  </a:lnTo>
                  <a:lnTo>
                    <a:pt x="16470699" y="276925"/>
                  </a:lnTo>
                  <a:lnTo>
                    <a:pt x="16489664" y="319044"/>
                  </a:lnTo>
                  <a:lnTo>
                    <a:pt x="16504783" y="363105"/>
                  </a:lnTo>
                  <a:lnTo>
                    <a:pt x="16515844" y="408896"/>
                  </a:lnTo>
                  <a:lnTo>
                    <a:pt x="16522636" y="456206"/>
                  </a:lnTo>
                  <a:lnTo>
                    <a:pt x="16524947" y="504824"/>
                  </a:lnTo>
                  <a:close/>
                </a:path>
              </a:pathLst>
            </a:custGeom>
            <a:solidFill>
              <a:srgbClr val="48585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CustomShape 6"/>
            <p:cNvSpPr/>
            <p:nvPr/>
          </p:nvSpPr>
          <p:spPr>
            <a:xfrm>
              <a:off x="9007200" y="965160"/>
              <a:ext cx="2079000" cy="599400"/>
            </a:xfrm>
            <a:custGeom>
              <a:avLst/>
              <a:gdLst/>
              <a:ahLst/>
              <a:rect l="l" t="t" r="r" b="b"/>
              <a:pathLst>
                <a:path w="3119119" h="899794">
                  <a:moveTo>
                    <a:pt x="2669095" y="899387"/>
                  </a:moveTo>
                  <a:lnTo>
                    <a:pt x="449693" y="899387"/>
                  </a:lnTo>
                  <a:lnTo>
                    <a:pt x="400694" y="896748"/>
                  </a:lnTo>
                  <a:lnTo>
                    <a:pt x="353223" y="889015"/>
                  </a:lnTo>
                  <a:lnTo>
                    <a:pt x="307555" y="876461"/>
                  </a:lnTo>
                  <a:lnTo>
                    <a:pt x="263964" y="859361"/>
                  </a:lnTo>
                  <a:lnTo>
                    <a:pt x="222724" y="837990"/>
                  </a:lnTo>
                  <a:lnTo>
                    <a:pt x="184110" y="812622"/>
                  </a:lnTo>
                  <a:lnTo>
                    <a:pt x="148396" y="783531"/>
                  </a:lnTo>
                  <a:lnTo>
                    <a:pt x="115856" y="750991"/>
                  </a:lnTo>
                  <a:lnTo>
                    <a:pt x="86764" y="715276"/>
                  </a:lnTo>
                  <a:lnTo>
                    <a:pt x="61396" y="676662"/>
                  </a:lnTo>
                  <a:lnTo>
                    <a:pt x="40025" y="635422"/>
                  </a:lnTo>
                  <a:lnTo>
                    <a:pt x="22925" y="591831"/>
                  </a:lnTo>
                  <a:lnTo>
                    <a:pt x="10372" y="546163"/>
                  </a:lnTo>
                  <a:lnTo>
                    <a:pt x="2638" y="498692"/>
                  </a:lnTo>
                  <a:lnTo>
                    <a:pt x="0" y="449693"/>
                  </a:lnTo>
                  <a:lnTo>
                    <a:pt x="2638" y="400694"/>
                  </a:lnTo>
                  <a:lnTo>
                    <a:pt x="10372" y="353223"/>
                  </a:lnTo>
                  <a:lnTo>
                    <a:pt x="22925" y="307555"/>
                  </a:lnTo>
                  <a:lnTo>
                    <a:pt x="40025" y="263964"/>
                  </a:lnTo>
                  <a:lnTo>
                    <a:pt x="61396" y="222724"/>
                  </a:lnTo>
                  <a:lnTo>
                    <a:pt x="86764" y="184110"/>
                  </a:lnTo>
                  <a:lnTo>
                    <a:pt x="115856" y="148396"/>
                  </a:lnTo>
                  <a:lnTo>
                    <a:pt x="148396" y="115856"/>
                  </a:lnTo>
                  <a:lnTo>
                    <a:pt x="184110" y="86764"/>
                  </a:lnTo>
                  <a:lnTo>
                    <a:pt x="222724" y="61396"/>
                  </a:lnTo>
                  <a:lnTo>
                    <a:pt x="263964" y="40025"/>
                  </a:lnTo>
                  <a:lnTo>
                    <a:pt x="307555" y="22925"/>
                  </a:lnTo>
                  <a:lnTo>
                    <a:pt x="353223" y="10372"/>
                  </a:lnTo>
                  <a:lnTo>
                    <a:pt x="400694" y="2638"/>
                  </a:lnTo>
                  <a:lnTo>
                    <a:pt x="449693" y="0"/>
                  </a:lnTo>
                  <a:lnTo>
                    <a:pt x="2669095" y="0"/>
                  </a:lnTo>
                  <a:lnTo>
                    <a:pt x="2718094" y="2638"/>
                  </a:lnTo>
                  <a:lnTo>
                    <a:pt x="2765565" y="10372"/>
                  </a:lnTo>
                  <a:lnTo>
                    <a:pt x="2811233" y="22925"/>
                  </a:lnTo>
                  <a:lnTo>
                    <a:pt x="2854824" y="40025"/>
                  </a:lnTo>
                  <a:lnTo>
                    <a:pt x="2896064" y="61396"/>
                  </a:lnTo>
                  <a:lnTo>
                    <a:pt x="2934679" y="86764"/>
                  </a:lnTo>
                  <a:lnTo>
                    <a:pt x="2970393" y="115856"/>
                  </a:lnTo>
                  <a:lnTo>
                    <a:pt x="3002933" y="148396"/>
                  </a:lnTo>
                  <a:lnTo>
                    <a:pt x="3032024" y="184110"/>
                  </a:lnTo>
                  <a:lnTo>
                    <a:pt x="3057393" y="222724"/>
                  </a:lnTo>
                  <a:lnTo>
                    <a:pt x="3078764" y="263964"/>
                  </a:lnTo>
                  <a:lnTo>
                    <a:pt x="3095863" y="307555"/>
                  </a:lnTo>
                  <a:lnTo>
                    <a:pt x="3108417" y="353223"/>
                  </a:lnTo>
                  <a:lnTo>
                    <a:pt x="3116150" y="400694"/>
                  </a:lnTo>
                  <a:lnTo>
                    <a:pt x="3118789" y="449693"/>
                  </a:lnTo>
                  <a:lnTo>
                    <a:pt x="3116150" y="498692"/>
                  </a:lnTo>
                  <a:lnTo>
                    <a:pt x="3108417" y="546163"/>
                  </a:lnTo>
                  <a:lnTo>
                    <a:pt x="3095863" y="591831"/>
                  </a:lnTo>
                  <a:lnTo>
                    <a:pt x="3078764" y="635422"/>
                  </a:lnTo>
                  <a:lnTo>
                    <a:pt x="3057393" y="676662"/>
                  </a:lnTo>
                  <a:lnTo>
                    <a:pt x="3032024" y="715276"/>
                  </a:lnTo>
                  <a:lnTo>
                    <a:pt x="3002933" y="750991"/>
                  </a:lnTo>
                  <a:lnTo>
                    <a:pt x="2970393" y="783531"/>
                  </a:lnTo>
                  <a:lnTo>
                    <a:pt x="2934679" y="812622"/>
                  </a:lnTo>
                  <a:lnTo>
                    <a:pt x="2896064" y="837990"/>
                  </a:lnTo>
                  <a:lnTo>
                    <a:pt x="2854824" y="859361"/>
                  </a:lnTo>
                  <a:lnTo>
                    <a:pt x="2811233" y="876461"/>
                  </a:lnTo>
                  <a:lnTo>
                    <a:pt x="2765565" y="889015"/>
                  </a:lnTo>
                  <a:lnTo>
                    <a:pt x="2718094" y="896748"/>
                  </a:lnTo>
                  <a:lnTo>
                    <a:pt x="2669095" y="899387"/>
                  </a:lnTo>
                  <a:close/>
                </a:path>
              </a:pathLst>
            </a:custGeom>
            <a:solidFill>
              <a:srgbClr val="53e33c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CustomShape 7"/>
            <p:cNvSpPr/>
            <p:nvPr/>
          </p:nvSpPr>
          <p:spPr>
            <a:xfrm>
              <a:off x="9092880" y="1023840"/>
              <a:ext cx="1906920" cy="473040"/>
            </a:xfrm>
            <a:custGeom>
              <a:avLst/>
              <a:gdLst/>
              <a:ahLst/>
              <a:rect l="l" t="t" r="r" b="b"/>
              <a:pathLst>
                <a:path w="2860675" h="709930">
                  <a:moveTo>
                    <a:pt x="2506218" y="709507"/>
                  </a:moveTo>
                  <a:lnTo>
                    <a:pt x="354754" y="709507"/>
                  </a:lnTo>
                  <a:lnTo>
                    <a:pt x="306616" y="706269"/>
                  </a:lnTo>
                  <a:lnTo>
                    <a:pt x="260446" y="696835"/>
                  </a:lnTo>
                  <a:lnTo>
                    <a:pt x="216668" y="681629"/>
                  </a:lnTo>
                  <a:lnTo>
                    <a:pt x="175703" y="661073"/>
                  </a:lnTo>
                  <a:lnTo>
                    <a:pt x="137975" y="635590"/>
                  </a:lnTo>
                  <a:lnTo>
                    <a:pt x="103905" y="605602"/>
                  </a:lnTo>
                  <a:lnTo>
                    <a:pt x="73917" y="571533"/>
                  </a:lnTo>
                  <a:lnTo>
                    <a:pt x="48434" y="533804"/>
                  </a:lnTo>
                  <a:lnTo>
                    <a:pt x="27878" y="492840"/>
                  </a:lnTo>
                  <a:lnTo>
                    <a:pt x="12672" y="449061"/>
                  </a:lnTo>
                  <a:lnTo>
                    <a:pt x="3238" y="402891"/>
                  </a:lnTo>
                  <a:lnTo>
                    <a:pt x="0" y="354753"/>
                  </a:lnTo>
                  <a:lnTo>
                    <a:pt x="3238" y="306615"/>
                  </a:lnTo>
                  <a:lnTo>
                    <a:pt x="12672" y="260446"/>
                  </a:lnTo>
                  <a:lnTo>
                    <a:pt x="27878" y="216667"/>
                  </a:lnTo>
                  <a:lnTo>
                    <a:pt x="48434" y="175702"/>
                  </a:lnTo>
                  <a:lnTo>
                    <a:pt x="73917" y="137974"/>
                  </a:lnTo>
                  <a:lnTo>
                    <a:pt x="103905" y="103904"/>
                  </a:lnTo>
                  <a:lnTo>
                    <a:pt x="137975" y="73917"/>
                  </a:lnTo>
                  <a:lnTo>
                    <a:pt x="175703" y="48434"/>
                  </a:lnTo>
                  <a:lnTo>
                    <a:pt x="216668" y="27878"/>
                  </a:lnTo>
                  <a:lnTo>
                    <a:pt x="260446" y="12672"/>
                  </a:lnTo>
                  <a:lnTo>
                    <a:pt x="306616" y="3238"/>
                  </a:lnTo>
                  <a:lnTo>
                    <a:pt x="354754" y="0"/>
                  </a:lnTo>
                  <a:lnTo>
                    <a:pt x="2506218" y="0"/>
                  </a:lnTo>
                  <a:lnTo>
                    <a:pt x="2554356" y="3238"/>
                  </a:lnTo>
                  <a:lnTo>
                    <a:pt x="2600526" y="12672"/>
                  </a:lnTo>
                  <a:lnTo>
                    <a:pt x="2644304" y="27878"/>
                  </a:lnTo>
                  <a:lnTo>
                    <a:pt x="2685269" y="48434"/>
                  </a:lnTo>
                  <a:lnTo>
                    <a:pt x="2722998" y="73917"/>
                  </a:lnTo>
                  <a:lnTo>
                    <a:pt x="2757067" y="103904"/>
                  </a:lnTo>
                  <a:lnTo>
                    <a:pt x="2787055" y="137974"/>
                  </a:lnTo>
                  <a:lnTo>
                    <a:pt x="2812538" y="175702"/>
                  </a:lnTo>
                  <a:lnTo>
                    <a:pt x="2833094" y="216667"/>
                  </a:lnTo>
                  <a:lnTo>
                    <a:pt x="2848300" y="260446"/>
                  </a:lnTo>
                  <a:lnTo>
                    <a:pt x="2857733" y="306615"/>
                  </a:lnTo>
                  <a:lnTo>
                    <a:pt x="2860202" y="343306"/>
                  </a:lnTo>
                  <a:lnTo>
                    <a:pt x="2860202" y="366201"/>
                  </a:lnTo>
                  <a:lnTo>
                    <a:pt x="2848300" y="449061"/>
                  </a:lnTo>
                  <a:lnTo>
                    <a:pt x="2833094" y="492840"/>
                  </a:lnTo>
                  <a:lnTo>
                    <a:pt x="2812538" y="533804"/>
                  </a:lnTo>
                  <a:lnTo>
                    <a:pt x="2787055" y="571533"/>
                  </a:lnTo>
                  <a:lnTo>
                    <a:pt x="2757067" y="605602"/>
                  </a:lnTo>
                  <a:lnTo>
                    <a:pt x="2722998" y="635590"/>
                  </a:lnTo>
                  <a:lnTo>
                    <a:pt x="2685269" y="661073"/>
                  </a:lnTo>
                  <a:lnTo>
                    <a:pt x="2644304" y="681629"/>
                  </a:lnTo>
                  <a:lnTo>
                    <a:pt x="2600526" y="696835"/>
                  </a:lnTo>
                  <a:lnTo>
                    <a:pt x="2554356" y="706269"/>
                  </a:lnTo>
                  <a:lnTo>
                    <a:pt x="2506218" y="709507"/>
                  </a:lnTo>
                  <a:close/>
                </a:path>
              </a:pathLst>
            </a:custGeom>
            <a:solidFill>
              <a:srgbClr val="53e33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3" name="CustomShape 8"/>
          <p:cNvSpPr/>
          <p:nvPr/>
        </p:nvSpPr>
        <p:spPr>
          <a:xfrm>
            <a:off x="5004360" y="5077440"/>
            <a:ext cx="6079680" cy="360"/>
          </a:xfrm>
          <a:custGeom>
            <a:avLst/>
            <a:gdLst/>
            <a:ahLst/>
            <a:rect l="l" t="t" r="r" b="b"/>
            <a:pathLst>
              <a:path w="9119869" h="0">
                <a:moveTo>
                  <a:pt x="0" y="0"/>
                </a:moveTo>
                <a:lnTo>
                  <a:pt x="9119507" y="0"/>
                </a:lnTo>
              </a:path>
            </a:pathLst>
          </a:custGeom>
          <a:noFill/>
          <a:ln w="19080">
            <a:solidFill>
              <a:srgbClr val="48585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9"/>
          <p:cNvSpPr/>
          <p:nvPr/>
        </p:nvSpPr>
        <p:spPr>
          <a:xfrm>
            <a:off x="5014080" y="5194800"/>
            <a:ext cx="253080" cy="196920"/>
          </a:xfrm>
          <a:custGeom>
            <a:avLst/>
            <a:gdLst/>
            <a:ahLst/>
            <a:rect l="l" t="t" r="r" b="b"/>
            <a:pathLst>
              <a:path w="380365" h="295909">
                <a:moveTo>
                  <a:pt x="147376" y="295608"/>
                </a:moveTo>
                <a:lnTo>
                  <a:pt x="144486" y="295608"/>
                </a:lnTo>
                <a:lnTo>
                  <a:pt x="142889" y="294603"/>
                </a:lnTo>
                <a:lnTo>
                  <a:pt x="86840" y="238552"/>
                </a:lnTo>
                <a:lnTo>
                  <a:pt x="2410" y="158363"/>
                </a:lnTo>
                <a:lnTo>
                  <a:pt x="3" y="155961"/>
                </a:lnTo>
                <a:lnTo>
                  <a:pt x="0" y="152964"/>
                </a:lnTo>
                <a:lnTo>
                  <a:pt x="57326" y="94444"/>
                </a:lnTo>
                <a:lnTo>
                  <a:pt x="60055" y="93441"/>
                </a:lnTo>
                <a:lnTo>
                  <a:pt x="61716" y="93441"/>
                </a:lnTo>
                <a:lnTo>
                  <a:pt x="63378" y="93440"/>
                </a:lnTo>
                <a:lnTo>
                  <a:pt x="64986" y="94478"/>
                </a:lnTo>
                <a:lnTo>
                  <a:pt x="66193" y="95696"/>
                </a:lnTo>
                <a:lnTo>
                  <a:pt x="146146" y="171407"/>
                </a:lnTo>
                <a:lnTo>
                  <a:pt x="317522" y="0"/>
                </a:lnTo>
                <a:lnTo>
                  <a:pt x="320516" y="35"/>
                </a:lnTo>
                <a:lnTo>
                  <a:pt x="380219" y="59676"/>
                </a:lnTo>
                <a:lnTo>
                  <a:pt x="380227" y="63819"/>
                </a:lnTo>
                <a:lnTo>
                  <a:pt x="204334" y="239672"/>
                </a:lnTo>
                <a:lnTo>
                  <a:pt x="148540" y="294320"/>
                </a:lnTo>
                <a:lnTo>
                  <a:pt x="147376" y="295608"/>
                </a:lnTo>
                <a:close/>
              </a:path>
            </a:pathLst>
          </a:custGeom>
          <a:solidFill>
            <a:srgbClr val="48585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10"/>
          <p:cNvSpPr/>
          <p:nvPr/>
        </p:nvSpPr>
        <p:spPr>
          <a:xfrm>
            <a:off x="5001120" y="6033960"/>
            <a:ext cx="253080" cy="196920"/>
          </a:xfrm>
          <a:custGeom>
            <a:avLst/>
            <a:gdLst/>
            <a:ahLst/>
            <a:rect l="l" t="t" r="r" b="b"/>
            <a:pathLst>
              <a:path w="380365" h="295909">
                <a:moveTo>
                  <a:pt x="147376" y="295608"/>
                </a:moveTo>
                <a:lnTo>
                  <a:pt x="144486" y="295608"/>
                </a:lnTo>
                <a:lnTo>
                  <a:pt x="142889" y="294603"/>
                </a:lnTo>
                <a:lnTo>
                  <a:pt x="86840" y="238552"/>
                </a:lnTo>
                <a:lnTo>
                  <a:pt x="2410" y="158363"/>
                </a:lnTo>
                <a:lnTo>
                  <a:pt x="3" y="155961"/>
                </a:lnTo>
                <a:lnTo>
                  <a:pt x="0" y="152964"/>
                </a:lnTo>
                <a:lnTo>
                  <a:pt x="57326" y="94444"/>
                </a:lnTo>
                <a:lnTo>
                  <a:pt x="60055" y="93441"/>
                </a:lnTo>
                <a:lnTo>
                  <a:pt x="61716" y="93441"/>
                </a:lnTo>
                <a:lnTo>
                  <a:pt x="63378" y="93440"/>
                </a:lnTo>
                <a:lnTo>
                  <a:pt x="64986" y="94478"/>
                </a:lnTo>
                <a:lnTo>
                  <a:pt x="66193" y="95696"/>
                </a:lnTo>
                <a:lnTo>
                  <a:pt x="146146" y="171407"/>
                </a:lnTo>
                <a:lnTo>
                  <a:pt x="317522" y="0"/>
                </a:lnTo>
                <a:lnTo>
                  <a:pt x="320516" y="35"/>
                </a:lnTo>
                <a:lnTo>
                  <a:pt x="380219" y="59676"/>
                </a:lnTo>
                <a:lnTo>
                  <a:pt x="380227" y="63819"/>
                </a:lnTo>
                <a:lnTo>
                  <a:pt x="204334" y="239672"/>
                </a:lnTo>
                <a:lnTo>
                  <a:pt x="148540" y="294320"/>
                </a:lnTo>
                <a:lnTo>
                  <a:pt x="147376" y="295608"/>
                </a:lnTo>
                <a:close/>
              </a:path>
            </a:pathLst>
          </a:custGeom>
          <a:solidFill>
            <a:srgbClr val="48585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11"/>
          <p:cNvSpPr/>
          <p:nvPr/>
        </p:nvSpPr>
        <p:spPr>
          <a:xfrm>
            <a:off x="8368920" y="5194800"/>
            <a:ext cx="253080" cy="196920"/>
          </a:xfrm>
          <a:custGeom>
            <a:avLst/>
            <a:gdLst/>
            <a:ahLst/>
            <a:rect l="l" t="t" r="r" b="b"/>
            <a:pathLst>
              <a:path w="380365" h="295909">
                <a:moveTo>
                  <a:pt x="147376" y="295608"/>
                </a:moveTo>
                <a:lnTo>
                  <a:pt x="144486" y="295608"/>
                </a:lnTo>
                <a:lnTo>
                  <a:pt x="142889" y="294603"/>
                </a:lnTo>
                <a:lnTo>
                  <a:pt x="86840" y="238552"/>
                </a:lnTo>
                <a:lnTo>
                  <a:pt x="2410" y="158363"/>
                </a:lnTo>
                <a:lnTo>
                  <a:pt x="3" y="155961"/>
                </a:lnTo>
                <a:lnTo>
                  <a:pt x="0" y="152964"/>
                </a:lnTo>
                <a:lnTo>
                  <a:pt x="57326" y="94444"/>
                </a:lnTo>
                <a:lnTo>
                  <a:pt x="60055" y="93441"/>
                </a:lnTo>
                <a:lnTo>
                  <a:pt x="61716" y="93441"/>
                </a:lnTo>
                <a:lnTo>
                  <a:pt x="63378" y="93440"/>
                </a:lnTo>
                <a:lnTo>
                  <a:pt x="64986" y="94478"/>
                </a:lnTo>
                <a:lnTo>
                  <a:pt x="66193" y="95696"/>
                </a:lnTo>
                <a:lnTo>
                  <a:pt x="146146" y="171407"/>
                </a:lnTo>
                <a:lnTo>
                  <a:pt x="317522" y="0"/>
                </a:lnTo>
                <a:lnTo>
                  <a:pt x="320516" y="35"/>
                </a:lnTo>
                <a:lnTo>
                  <a:pt x="380219" y="59676"/>
                </a:lnTo>
                <a:lnTo>
                  <a:pt x="380227" y="63819"/>
                </a:lnTo>
                <a:lnTo>
                  <a:pt x="204334" y="239672"/>
                </a:lnTo>
                <a:lnTo>
                  <a:pt x="148540" y="294320"/>
                </a:lnTo>
                <a:lnTo>
                  <a:pt x="147376" y="295608"/>
                </a:lnTo>
                <a:close/>
              </a:path>
            </a:pathLst>
          </a:custGeom>
          <a:solidFill>
            <a:srgbClr val="48585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12"/>
          <p:cNvSpPr/>
          <p:nvPr/>
        </p:nvSpPr>
        <p:spPr>
          <a:xfrm>
            <a:off x="8356320" y="6259680"/>
            <a:ext cx="253080" cy="196920"/>
          </a:xfrm>
          <a:custGeom>
            <a:avLst/>
            <a:gdLst/>
            <a:ahLst/>
            <a:rect l="l" t="t" r="r" b="b"/>
            <a:pathLst>
              <a:path w="380365" h="295909">
                <a:moveTo>
                  <a:pt x="147376" y="295608"/>
                </a:moveTo>
                <a:lnTo>
                  <a:pt x="144486" y="295608"/>
                </a:lnTo>
                <a:lnTo>
                  <a:pt x="142889" y="294603"/>
                </a:lnTo>
                <a:lnTo>
                  <a:pt x="86840" y="238552"/>
                </a:lnTo>
                <a:lnTo>
                  <a:pt x="2410" y="158363"/>
                </a:lnTo>
                <a:lnTo>
                  <a:pt x="3" y="155961"/>
                </a:lnTo>
                <a:lnTo>
                  <a:pt x="0" y="152964"/>
                </a:lnTo>
                <a:lnTo>
                  <a:pt x="57326" y="94444"/>
                </a:lnTo>
                <a:lnTo>
                  <a:pt x="60055" y="93441"/>
                </a:lnTo>
                <a:lnTo>
                  <a:pt x="61716" y="93441"/>
                </a:lnTo>
                <a:lnTo>
                  <a:pt x="63378" y="93440"/>
                </a:lnTo>
                <a:lnTo>
                  <a:pt x="64986" y="94478"/>
                </a:lnTo>
                <a:lnTo>
                  <a:pt x="66193" y="95696"/>
                </a:lnTo>
                <a:lnTo>
                  <a:pt x="146146" y="171407"/>
                </a:lnTo>
                <a:lnTo>
                  <a:pt x="317522" y="0"/>
                </a:lnTo>
                <a:lnTo>
                  <a:pt x="320516" y="35"/>
                </a:lnTo>
                <a:lnTo>
                  <a:pt x="380219" y="59676"/>
                </a:lnTo>
                <a:lnTo>
                  <a:pt x="380227" y="63819"/>
                </a:lnTo>
                <a:lnTo>
                  <a:pt x="204334" y="239672"/>
                </a:lnTo>
                <a:lnTo>
                  <a:pt x="148540" y="294320"/>
                </a:lnTo>
                <a:lnTo>
                  <a:pt x="147376" y="295608"/>
                </a:lnTo>
                <a:close/>
              </a:path>
            </a:pathLst>
          </a:custGeom>
          <a:solidFill>
            <a:srgbClr val="48585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13"/>
          <p:cNvSpPr/>
          <p:nvPr/>
        </p:nvSpPr>
        <p:spPr>
          <a:xfrm>
            <a:off x="405360" y="870840"/>
            <a:ext cx="25347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ts val="2954"/>
              </a:lnSpc>
              <a:spcBef>
                <a:spcPts val="125"/>
              </a:spcBef>
            </a:pPr>
            <a:r>
              <a:rPr b="1" lang="ru-RU" sz="2000" spc="157" strike="noStrike">
                <a:solidFill>
                  <a:srgbClr val="ffffff"/>
                </a:solidFill>
                <a:latin typeface="Trebuchet MS"/>
                <a:ea typeface="Arial"/>
              </a:rPr>
              <a:t>ОДНО</a:t>
            </a:r>
            <a:r>
              <a:rPr b="1" lang="ru-RU" sz="2000" spc="-205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2000" spc="111" strike="noStrike">
                <a:solidFill>
                  <a:srgbClr val="ffffff"/>
                </a:solidFill>
                <a:latin typeface="Trebuchet MS"/>
                <a:ea typeface="Arial"/>
              </a:rPr>
              <a:t>НАЖАТИЕ</a:t>
            </a:r>
            <a:endParaRPr b="0" lang="ru-RU" sz="2000" spc="-1" strike="noStrike">
              <a:latin typeface="Arial"/>
            </a:endParaRPr>
          </a:p>
          <a:p>
            <a:pPr marL="12600">
              <a:lnSpc>
                <a:spcPts val="2954"/>
              </a:lnSpc>
            </a:pPr>
            <a:r>
              <a:rPr b="1" lang="ru-RU" sz="2000" spc="117" strike="noStrike">
                <a:solidFill>
                  <a:srgbClr val="ffffff"/>
                </a:solidFill>
                <a:latin typeface="Trebuchet MS"/>
                <a:ea typeface="Arial"/>
              </a:rPr>
              <a:t>ТРЕВОЖНОЙ</a:t>
            </a:r>
            <a:r>
              <a:rPr b="1" lang="ru-RU" sz="2000" spc="-194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2000" spc="151" strike="noStrike">
                <a:solidFill>
                  <a:srgbClr val="ffffff"/>
                </a:solidFill>
                <a:latin typeface="Trebuchet MS"/>
                <a:ea typeface="Arial"/>
              </a:rPr>
              <a:t>КНОПКИ</a:t>
            </a:r>
            <a:r>
              <a:rPr b="1" lang="ru-RU" sz="2000" spc="-194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2000" spc="653" strike="noStrike">
                <a:solidFill>
                  <a:srgbClr val="ffffff"/>
                </a:solidFill>
                <a:latin typeface="Trebuchet MS"/>
                <a:ea typeface="Arial"/>
              </a:rPr>
              <a:t>—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9" name="CustomShape 14"/>
          <p:cNvSpPr/>
          <p:nvPr/>
        </p:nvSpPr>
        <p:spPr>
          <a:xfrm>
            <a:off x="9299160" y="1110600"/>
            <a:ext cx="1670040" cy="29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ru-RU" sz="1800" spc="250" strike="noStrike">
                <a:solidFill>
                  <a:srgbClr val="48585d"/>
                </a:solidFill>
                <a:latin typeface="Trebuchet MS"/>
                <a:ea typeface="Arial"/>
              </a:rPr>
              <a:t>НА</a:t>
            </a:r>
            <a:r>
              <a:rPr b="1" lang="ru-RU" sz="1800" spc="-245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1800" spc="216" strike="noStrike">
                <a:solidFill>
                  <a:srgbClr val="48585d"/>
                </a:solidFill>
                <a:latin typeface="Trebuchet MS"/>
                <a:ea typeface="Arial"/>
              </a:rPr>
              <a:t>ПОМОЩЬ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" name="CustomShape 15"/>
          <p:cNvSpPr/>
          <p:nvPr/>
        </p:nvSpPr>
        <p:spPr>
          <a:xfrm>
            <a:off x="2775240" y="870840"/>
            <a:ext cx="6332400" cy="70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1640" bIns="0">
            <a:spAutoFit/>
          </a:bodyPr>
          <a:p>
            <a:pPr marL="12600">
              <a:lnSpc>
                <a:spcPts val="2480"/>
              </a:lnSpc>
              <a:spcBef>
                <a:spcPts val="564"/>
              </a:spcBef>
              <a:tabLst>
                <a:tab algn="l" pos="219636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Trebuchet MS"/>
                <a:ea typeface="Arial"/>
              </a:rPr>
              <a:t>и</a:t>
            </a:r>
            <a:r>
              <a:rPr b="1" lang="ru-RU" sz="1800" spc="35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Trebuchet MS"/>
                <a:ea typeface="Arial"/>
              </a:rPr>
              <a:t>на</a:t>
            </a:r>
            <a:r>
              <a:rPr b="1" lang="ru-RU" sz="1800" spc="35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Trebuchet MS"/>
                <a:ea typeface="Arial"/>
              </a:rPr>
              <a:t>помощь</a:t>
            </a:r>
            <a:r>
              <a:rPr b="1" lang="ru-RU" sz="1800" spc="35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Trebuchet MS"/>
                <a:ea typeface="Arial"/>
              </a:rPr>
              <a:t>придут</a:t>
            </a:r>
            <a:r>
              <a:rPr b="1" lang="ru-RU" sz="1800" spc="32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Trebuchet MS"/>
                <a:ea typeface="Arial"/>
              </a:rPr>
              <a:t>сотрудники</a:t>
            </a:r>
            <a:r>
              <a:rPr b="1" lang="ru-RU" sz="1800" spc="35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Trebuchet MS"/>
                <a:ea typeface="Arial"/>
              </a:rPr>
              <a:t>полиции,</a:t>
            </a:r>
            <a:r>
              <a:rPr b="1" lang="ru-RU" sz="1800" spc="35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1800" spc="92" strike="noStrike">
                <a:solidFill>
                  <a:srgbClr val="ffffff"/>
                </a:solidFill>
                <a:latin typeface="Trebuchet MS"/>
                <a:ea typeface="Arial"/>
              </a:rPr>
              <a:t>МЧС, </a:t>
            </a:r>
            <a:r>
              <a:rPr b="1" lang="ru-RU" sz="1800" spc="66" strike="noStrike">
                <a:solidFill>
                  <a:srgbClr val="ffffff"/>
                </a:solidFill>
                <a:latin typeface="Trebuchet MS"/>
                <a:ea typeface="Arial"/>
              </a:rPr>
              <a:t>ЧОП,</a:t>
            </a:r>
            <a:r>
              <a:rPr b="1" lang="ru-RU" sz="1800" spc="-38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Trebuchet MS"/>
                <a:ea typeface="Arial"/>
              </a:rPr>
              <a:t>врачи</a:t>
            </a:r>
            <a:r>
              <a:rPr b="1" lang="ru-RU" sz="1800" spc="-38" strike="noStrike">
                <a:solidFill>
                  <a:srgbClr val="ffffff"/>
                </a:solidFill>
                <a:latin typeface="Trebuchet MS"/>
                <a:ea typeface="Arial"/>
              </a:rPr>
              <a:t> </a:t>
            </a:r>
            <a:r>
              <a:rPr b="1" lang="ru-RU" sz="1800" spc="-49" strike="noStrike">
                <a:solidFill>
                  <a:srgbClr val="ffffff"/>
                </a:solidFill>
                <a:latin typeface="Trebuchet MS"/>
                <a:ea typeface="Arial"/>
              </a:rPr>
              <a:t>и</a:t>
            </a:r>
            <a:r>
              <a:rPr b="1" lang="ru-RU" sz="1800" spc="-9" strike="noStrike">
                <a:solidFill>
                  <a:srgbClr val="ffffff"/>
                </a:solidFill>
                <a:latin typeface="Trebuchet MS"/>
                <a:ea typeface="Arial"/>
              </a:rPr>
              <a:t> волонтеры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1" name="CustomShape 16"/>
          <p:cNvSpPr/>
          <p:nvPr/>
        </p:nvSpPr>
        <p:spPr>
          <a:xfrm>
            <a:off x="5127840" y="4185720"/>
            <a:ext cx="513324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3200" bIns="0">
            <a:spAutoFit/>
          </a:bodyPr>
          <a:p>
            <a:pPr marL="12600">
              <a:lnSpc>
                <a:spcPts val="2699"/>
              </a:lnSpc>
              <a:spcBef>
                <a:spcPts val="340"/>
              </a:spcBef>
            </a:pPr>
            <a:r>
              <a:rPr b="1" lang="ru-RU" sz="2000" spc="83" strike="noStrike">
                <a:solidFill>
                  <a:srgbClr val="48585d"/>
                </a:solidFill>
                <a:latin typeface="Trebuchet MS"/>
                <a:ea typeface="Arial"/>
              </a:rPr>
              <a:t>ИДУЩИЙ</a:t>
            </a:r>
            <a:r>
              <a:rPr b="1" lang="ru-RU" sz="2000" spc="-199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000" spc="151" strike="noStrike">
                <a:solidFill>
                  <a:srgbClr val="48585d"/>
                </a:solidFill>
                <a:latin typeface="Trebuchet MS"/>
                <a:ea typeface="Arial"/>
              </a:rPr>
              <a:t>НА</a:t>
            </a:r>
            <a:r>
              <a:rPr b="1" lang="ru-RU" sz="2000" spc="-194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000" spc="117" strike="noStrike">
                <a:solidFill>
                  <a:srgbClr val="48585d"/>
                </a:solidFill>
                <a:latin typeface="Trebuchet MS"/>
                <a:ea typeface="Arial"/>
              </a:rPr>
              <a:t>СИГНАЛ</a:t>
            </a:r>
            <a:r>
              <a:rPr b="1" lang="ru-RU" sz="2000" spc="-194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000" spc="134" strike="noStrike">
                <a:solidFill>
                  <a:srgbClr val="48585d"/>
                </a:solidFill>
                <a:latin typeface="Trebuchet MS"/>
                <a:ea typeface="Arial"/>
              </a:rPr>
              <a:t>О</a:t>
            </a:r>
            <a:r>
              <a:rPr b="1" lang="ru-RU" sz="2000" spc="-199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000" spc="157" strike="noStrike">
                <a:solidFill>
                  <a:srgbClr val="48585d"/>
                </a:solidFill>
                <a:latin typeface="Trebuchet MS"/>
                <a:ea typeface="Arial"/>
              </a:rPr>
              <a:t>ПОМОЩИ</a:t>
            </a:r>
            <a:r>
              <a:rPr b="1" lang="ru-RU" sz="2000" spc="-194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000" spc="52" strike="noStrike">
                <a:solidFill>
                  <a:srgbClr val="48585d"/>
                </a:solidFill>
                <a:latin typeface="Trebuchet MS"/>
                <a:ea typeface="Arial"/>
              </a:rPr>
              <a:t>ВИДИТ </a:t>
            </a:r>
            <a:r>
              <a:rPr b="1" lang="ru-RU" sz="2000" spc="151" strike="noStrike">
                <a:solidFill>
                  <a:srgbClr val="48585d"/>
                </a:solidFill>
                <a:latin typeface="Trebuchet MS"/>
                <a:ea typeface="Arial"/>
              </a:rPr>
              <a:t>НА</a:t>
            </a:r>
            <a:r>
              <a:rPr b="1" lang="ru-RU" sz="2000" spc="-199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000" spc="52" strike="noStrike">
                <a:solidFill>
                  <a:srgbClr val="48585d"/>
                </a:solidFill>
                <a:latin typeface="Trebuchet MS"/>
                <a:ea typeface="Arial"/>
              </a:rPr>
              <a:t>КАРТЕ</a:t>
            </a:r>
            <a:r>
              <a:rPr b="1" lang="ru-RU" sz="2000" spc="-194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000" spc="63" strike="noStrike">
                <a:solidFill>
                  <a:srgbClr val="48585d"/>
                </a:solidFill>
                <a:latin typeface="Trebuchet MS"/>
                <a:ea typeface="Arial"/>
              </a:rPr>
              <a:t>ПРИЛОЖЕНИЯ: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2" name="CustomShape 17"/>
          <p:cNvSpPr/>
          <p:nvPr/>
        </p:nvSpPr>
        <p:spPr>
          <a:xfrm>
            <a:off x="5455800" y="5148000"/>
            <a:ext cx="2472480" cy="6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0560" bIns="0">
            <a:spAutoFit/>
          </a:bodyPr>
          <a:p>
            <a:pPr marL="12600">
              <a:lnSpc>
                <a:spcPts val="2180"/>
              </a:lnSpc>
              <a:spcBef>
                <a:spcPts val="553"/>
              </a:spcBef>
            </a:pP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где</a:t>
            </a:r>
            <a:r>
              <a:rPr b="0" lang="ru-RU" sz="2200" spc="-66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находится ребенок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3" name="CustomShape 18"/>
          <p:cNvSpPr/>
          <p:nvPr/>
        </p:nvSpPr>
        <p:spPr>
          <a:xfrm>
            <a:off x="5443200" y="5708160"/>
            <a:ext cx="2484720" cy="90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0560" bIns="0">
            <a:spAutoFit/>
          </a:bodyPr>
          <a:p>
            <a:pPr marL="12600">
              <a:lnSpc>
                <a:spcPts val="2180"/>
              </a:lnSpc>
              <a:spcBef>
                <a:spcPts val="553"/>
              </a:spcBef>
            </a:pP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слышит</a:t>
            </a:r>
            <a:r>
              <a:rPr b="0" lang="ru-RU" sz="2200" spc="7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в</a:t>
            </a:r>
            <a:r>
              <a:rPr b="0" lang="ru-RU" sz="2200" spc="7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режиме</a:t>
            </a:r>
            <a:r>
              <a:rPr b="0" lang="ru-RU" sz="2200" spc="7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онлайн </a:t>
            </a: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что</a:t>
            </a:r>
            <a:r>
              <a:rPr b="0" lang="ru-RU" sz="2200" spc="1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вокруг</a:t>
            </a:r>
            <a:r>
              <a:rPr b="0" lang="ru-RU" sz="2200" spc="7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него</a:t>
            </a:r>
            <a:r>
              <a:rPr b="0" lang="ru-RU" sz="2200" spc="7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32" strike="noStrike">
                <a:solidFill>
                  <a:srgbClr val="48585d"/>
                </a:solidFill>
                <a:latin typeface="Trebuchet MS"/>
                <a:ea typeface="Arial"/>
              </a:rPr>
              <a:t>происходит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4" name="CustomShape 19"/>
          <p:cNvSpPr/>
          <p:nvPr/>
        </p:nvSpPr>
        <p:spPr>
          <a:xfrm>
            <a:off x="8811000" y="5144760"/>
            <a:ext cx="3082680" cy="90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0560" bIns="0">
            <a:spAutoFit/>
          </a:bodyPr>
          <a:p>
            <a:pPr marL="12600">
              <a:lnSpc>
                <a:spcPts val="2180"/>
              </a:lnSpc>
              <a:spcBef>
                <a:spcPts val="553"/>
              </a:spcBef>
            </a:pPr>
            <a:r>
              <a:rPr b="0" lang="ru-RU" sz="2200" spc="58" strike="noStrike">
                <a:solidFill>
                  <a:srgbClr val="48585d"/>
                </a:solidFill>
                <a:latin typeface="Trebuchet MS"/>
                <a:ea typeface="Arial"/>
              </a:rPr>
              <a:t>может</a:t>
            </a:r>
            <a:r>
              <a:rPr b="0" lang="ru-RU" sz="2200" spc="-160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43" strike="noStrike">
                <a:solidFill>
                  <a:srgbClr val="48585d"/>
                </a:solidFill>
                <a:latin typeface="Trebuchet MS"/>
                <a:ea typeface="Arial"/>
              </a:rPr>
              <a:t>построить</a:t>
            </a:r>
            <a:r>
              <a:rPr b="0" lang="ru-RU" sz="2200" spc="-154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66" strike="noStrike">
                <a:solidFill>
                  <a:srgbClr val="48585d"/>
                </a:solidFill>
                <a:latin typeface="Trebuchet MS"/>
                <a:ea typeface="Arial"/>
              </a:rPr>
              <a:t>до</a:t>
            </a:r>
            <a:r>
              <a:rPr b="0" lang="ru-RU" sz="2200" spc="-154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21" strike="noStrike">
                <a:solidFill>
                  <a:srgbClr val="48585d"/>
                </a:solidFill>
                <a:latin typeface="Trebuchet MS"/>
                <a:ea typeface="Arial"/>
              </a:rPr>
              <a:t>него </a:t>
            </a: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кратчайший</a:t>
            </a:r>
            <a:r>
              <a:rPr b="0" lang="ru-RU" sz="2200" spc="182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52" strike="noStrike">
                <a:solidFill>
                  <a:srgbClr val="48585d"/>
                </a:solidFill>
                <a:latin typeface="Trebuchet MS"/>
                <a:ea typeface="Arial"/>
              </a:rPr>
              <a:t>маршрут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5" name="CustomShape 20"/>
          <p:cNvSpPr/>
          <p:nvPr/>
        </p:nvSpPr>
        <p:spPr>
          <a:xfrm>
            <a:off x="130320" y="2069280"/>
            <a:ext cx="4284000" cy="41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ru-RU" sz="1800" spc="197" strike="noStrike">
                <a:solidFill>
                  <a:srgbClr val="48585d"/>
                </a:solidFill>
                <a:latin typeface="Trebuchet MS"/>
                <a:ea typeface="Arial"/>
              </a:rPr>
              <a:t>ВСЕ</a:t>
            </a:r>
            <a:r>
              <a:rPr b="1" lang="ru-RU" sz="1800" spc="-250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1800" spc="182" strike="noStrike">
                <a:solidFill>
                  <a:srgbClr val="48585d"/>
                </a:solidFill>
                <a:latin typeface="Trebuchet MS"/>
                <a:ea typeface="Arial"/>
              </a:rPr>
              <a:t>СИГНАЛЫ</a:t>
            </a:r>
            <a:r>
              <a:rPr b="1" lang="ru-RU" sz="1800" spc="-250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1800" spc="211" strike="noStrike">
                <a:solidFill>
                  <a:srgbClr val="48585d"/>
                </a:solidFill>
                <a:latin typeface="Trebuchet MS"/>
                <a:ea typeface="Arial"/>
              </a:rPr>
              <a:t>О</a:t>
            </a:r>
            <a:r>
              <a:rPr b="1" lang="ru-RU" sz="1800" spc="-250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1800" spc="216" strike="noStrike">
                <a:solidFill>
                  <a:srgbClr val="48585d"/>
                </a:solidFill>
                <a:latin typeface="Trebuchet MS"/>
                <a:ea typeface="Arial"/>
              </a:rPr>
              <a:t>ПОМОЩИ </a:t>
            </a:r>
            <a:r>
              <a:rPr b="1" lang="ru-RU" sz="1800" spc="148" strike="noStrike">
                <a:solidFill>
                  <a:srgbClr val="53ba4d"/>
                </a:solidFill>
                <a:latin typeface="Trebuchet MS"/>
                <a:ea typeface="Arial"/>
              </a:rPr>
              <a:t>КРУГЛОСУТОЧНО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ts val="3569"/>
              </a:lnSpc>
              <a:spcBef>
                <a:spcPts val="99"/>
              </a:spcBef>
            </a:pPr>
            <a:r>
              <a:rPr b="1" lang="ru-RU" sz="1800" spc="117" strike="noStrike">
                <a:solidFill>
                  <a:srgbClr val="48585d"/>
                </a:solidFill>
                <a:latin typeface="Trebuchet MS"/>
                <a:ea typeface="Arial"/>
              </a:rPr>
              <a:t>КОНТРОЛИРУЕТ</a:t>
            </a:r>
            <a:r>
              <a:rPr b="1" lang="ru-RU" sz="1800" spc="-250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1800" spc="106" strike="noStrike">
                <a:solidFill>
                  <a:srgbClr val="48585d"/>
                </a:solidFill>
                <a:latin typeface="Trebuchet MS"/>
                <a:ea typeface="Arial"/>
              </a:rPr>
              <a:t>ШТАБ </a:t>
            </a:r>
            <a:r>
              <a:rPr b="1" lang="ru-RU" sz="1800" spc="191" strike="noStrike">
                <a:solidFill>
                  <a:srgbClr val="48585d"/>
                </a:solidFill>
                <a:latin typeface="Trebuchet MS"/>
                <a:ea typeface="Arial"/>
              </a:rPr>
              <a:t>ПРОФЕССИОНАЛЬНЫХ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ts val="3569"/>
              </a:lnSpc>
              <a:spcBef>
                <a:spcPts val="3"/>
              </a:spcBef>
            </a:pPr>
            <a:r>
              <a:rPr b="1" lang="ru-RU" sz="1800" spc="151" strike="noStrike">
                <a:solidFill>
                  <a:srgbClr val="48585d"/>
                </a:solidFill>
                <a:latin typeface="Trebuchet MS"/>
                <a:ea typeface="Arial"/>
              </a:rPr>
              <a:t>ОПЕРАТОРОВ</a:t>
            </a:r>
            <a:r>
              <a:rPr b="1" lang="ru-RU" sz="1800" spc="-239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1800" spc="168" strike="noStrike">
                <a:solidFill>
                  <a:srgbClr val="48585d"/>
                </a:solidFill>
                <a:latin typeface="Trebuchet MS"/>
                <a:ea typeface="Arial"/>
              </a:rPr>
              <a:t>И</a:t>
            </a:r>
            <a:r>
              <a:rPr b="1" lang="ru-RU" sz="1800" spc="-239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1800" spc="180" strike="noStrike">
                <a:solidFill>
                  <a:srgbClr val="48585d"/>
                </a:solidFill>
                <a:latin typeface="Trebuchet MS"/>
                <a:ea typeface="Arial"/>
              </a:rPr>
              <a:t>ЭКСПЕРТОВ </a:t>
            </a:r>
            <a:r>
              <a:rPr b="1" lang="ru-RU" sz="1800" spc="225" strike="noStrike">
                <a:solidFill>
                  <a:srgbClr val="48585d"/>
                </a:solidFill>
                <a:latin typeface="Trebuchet MS"/>
                <a:ea typeface="Arial"/>
              </a:rPr>
              <a:t>ПО</a:t>
            </a:r>
            <a:r>
              <a:rPr b="1" lang="ru-RU" sz="1800" spc="-253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1800" spc="182" strike="noStrike">
                <a:solidFill>
                  <a:srgbClr val="48585d"/>
                </a:solidFill>
                <a:latin typeface="Trebuchet MS"/>
                <a:ea typeface="Arial"/>
              </a:rPr>
              <a:t>БЕЗОПАСНОСТИ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769"/>
              </a:spcBef>
            </a:pPr>
            <a:r>
              <a:rPr b="1" lang="ru-RU" sz="1800" spc="313" strike="noStrike">
                <a:solidFill>
                  <a:srgbClr val="53e33c"/>
                </a:solidFill>
                <a:latin typeface="Trebuchet MS"/>
                <a:ea typeface="Arial"/>
              </a:rPr>
              <a:t>&gt;150</a:t>
            </a:r>
            <a:r>
              <a:rPr b="1" lang="ru-RU" sz="1800" spc="-939" strike="noStrike">
                <a:solidFill>
                  <a:srgbClr val="53e33c"/>
                </a:solidFill>
                <a:latin typeface="Trebuchet MS"/>
                <a:ea typeface="Arial"/>
              </a:rPr>
              <a:t> </a:t>
            </a:r>
            <a:r>
              <a:rPr b="1" lang="ru-RU" sz="1800" spc="752" strike="noStrike">
                <a:solidFill>
                  <a:srgbClr val="53e33c"/>
                </a:solidFill>
                <a:latin typeface="Trebuchet MS"/>
                <a:ea typeface="Arial"/>
              </a:rPr>
              <a:t>000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ts val="3498"/>
              </a:lnSpc>
              <a:spcBef>
                <a:spcPts val="2803"/>
              </a:spcBef>
            </a:pPr>
            <a:r>
              <a:rPr b="1" lang="ru-RU" sz="1800" spc="32" strike="noStrike">
                <a:solidFill>
                  <a:srgbClr val="53ba4d"/>
                </a:solidFill>
                <a:latin typeface="Trebuchet MS"/>
                <a:ea typeface="Arial"/>
              </a:rPr>
              <a:t>ВОЛОНТЕРОВ </a:t>
            </a:r>
            <a:r>
              <a:rPr b="1" lang="ru-RU" sz="1800" spc="66" strike="noStrike">
                <a:solidFill>
                  <a:srgbClr val="53ba4d"/>
                </a:solidFill>
                <a:latin typeface="Trebuchet MS"/>
                <a:ea typeface="Arial"/>
              </a:rPr>
              <a:t>ЗАДЕЙСТВОВАНЫ</a:t>
            </a:r>
            <a:r>
              <a:rPr b="1" lang="ru-RU" sz="1800" spc="-423" strike="noStrike">
                <a:solidFill>
                  <a:srgbClr val="53ba4d"/>
                </a:solidFill>
                <a:latin typeface="Trebuchet MS"/>
                <a:ea typeface="Arial"/>
              </a:rPr>
              <a:t> </a:t>
            </a:r>
            <a:r>
              <a:rPr b="1" lang="ru-RU" sz="1800" spc="182" strike="noStrike">
                <a:solidFill>
                  <a:srgbClr val="53ba4d"/>
                </a:solidFill>
                <a:latin typeface="Trebuchet MS"/>
                <a:ea typeface="Arial"/>
              </a:rPr>
              <a:t>В</a:t>
            </a:r>
            <a:r>
              <a:rPr b="1" lang="ru-RU" sz="1800" spc="-418" strike="noStrike">
                <a:solidFill>
                  <a:srgbClr val="53ba4d"/>
                </a:solidFill>
                <a:latin typeface="Trebuchet MS"/>
                <a:ea typeface="Arial"/>
              </a:rPr>
              <a:t> </a:t>
            </a:r>
            <a:r>
              <a:rPr b="1" lang="ru-RU" sz="1800" spc="-9" strike="noStrike">
                <a:solidFill>
                  <a:srgbClr val="53ba4d"/>
                </a:solidFill>
                <a:latin typeface="Trebuchet MS"/>
                <a:ea typeface="Arial"/>
              </a:rPr>
              <a:t>ПРОЕКТЕ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CustomShape 21"/>
          <p:cNvSpPr/>
          <p:nvPr/>
        </p:nvSpPr>
        <p:spPr>
          <a:xfrm>
            <a:off x="5632560" y="1839960"/>
            <a:ext cx="6076080" cy="22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3680" bIns="0">
            <a:spAutoFit/>
          </a:bodyPr>
          <a:p>
            <a:pPr marL="12600">
              <a:lnSpc>
                <a:spcPts val="3679"/>
              </a:lnSpc>
              <a:spcBef>
                <a:spcPts val="814"/>
              </a:spcBef>
            </a:pPr>
            <a:r>
              <a:rPr b="1" lang="ru-RU" sz="2200" spc="134" strike="noStrike">
                <a:solidFill>
                  <a:srgbClr val="48585d"/>
                </a:solidFill>
                <a:latin typeface="Trebuchet MS"/>
                <a:ea typeface="Arial"/>
              </a:rPr>
              <a:t>УЖЕ</a:t>
            </a:r>
            <a:r>
              <a:rPr b="1" lang="ru-RU" sz="2200" spc="-304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143" strike="noStrike">
                <a:solidFill>
                  <a:srgbClr val="48585d"/>
                </a:solidFill>
                <a:latin typeface="Trebuchet MS"/>
                <a:ea typeface="Arial"/>
              </a:rPr>
              <a:t>ЧЕРЕЗ </a:t>
            </a:r>
            <a:r>
              <a:rPr b="1" lang="ru-RU" sz="2200" spc="157" strike="noStrike">
                <a:solidFill>
                  <a:srgbClr val="48585d"/>
                </a:solidFill>
                <a:latin typeface="Trebuchet MS"/>
                <a:ea typeface="Arial"/>
              </a:rPr>
              <a:t>СЕКУНДЫ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ts val="2180"/>
              </a:lnSpc>
              <a:spcBef>
                <a:spcPts val="884"/>
              </a:spcBef>
            </a:pPr>
            <a:r>
              <a:rPr b="1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после</a:t>
            </a:r>
            <a:r>
              <a:rPr b="1" lang="ru-RU" sz="2200" spc="-137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нажатия</a:t>
            </a:r>
            <a:r>
              <a:rPr b="1" lang="ru-RU" sz="2200" spc="-131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ребенком</a:t>
            </a:r>
            <a:r>
              <a:rPr b="1" lang="ru-RU" sz="2200" spc="-131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тревожной</a:t>
            </a:r>
            <a:r>
              <a:rPr b="1" lang="ru-RU" sz="2200" spc="-137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кнопки будут</a:t>
            </a:r>
            <a:r>
              <a:rPr b="1" lang="ru-RU" sz="2200" spc="-126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24" strike="noStrike">
                <a:solidFill>
                  <a:srgbClr val="48585d"/>
                </a:solidFill>
                <a:latin typeface="Trebuchet MS"/>
                <a:ea typeface="Arial"/>
              </a:rPr>
              <a:t>оповещены</a:t>
            </a:r>
            <a:r>
              <a:rPr b="1" lang="ru-RU" sz="2200" spc="-126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24" strike="noStrike">
                <a:solidFill>
                  <a:srgbClr val="48585d"/>
                </a:solidFill>
                <a:latin typeface="Trebuchet MS"/>
                <a:ea typeface="Arial"/>
              </a:rPr>
              <a:t>родители</a:t>
            </a:r>
            <a:r>
              <a:rPr b="1" lang="ru-RU" sz="2200" spc="-120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35" strike="noStrike">
                <a:solidFill>
                  <a:srgbClr val="48585d"/>
                </a:solidFill>
                <a:latin typeface="Trebuchet MS"/>
                <a:ea typeface="Arial"/>
              </a:rPr>
              <a:t>и</a:t>
            </a:r>
            <a:r>
              <a:rPr b="1" lang="ru-RU" sz="2200" spc="-126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доверенные </a:t>
            </a:r>
            <a:r>
              <a:rPr b="1" lang="ru-RU" sz="2200" spc="-35" strike="noStrike">
                <a:solidFill>
                  <a:srgbClr val="48585d"/>
                </a:solidFill>
                <a:latin typeface="Trebuchet MS"/>
                <a:ea typeface="Arial"/>
              </a:rPr>
              <a:t>взрослые,</a:t>
            </a:r>
            <a:r>
              <a:rPr b="1" lang="ru-RU" sz="2200" spc="-120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а</a:t>
            </a:r>
            <a:r>
              <a:rPr b="1" lang="ru-RU" sz="2200" spc="-114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21" strike="noStrike">
                <a:solidFill>
                  <a:srgbClr val="48585d"/>
                </a:solidFill>
                <a:latin typeface="Trebuchet MS"/>
                <a:ea typeface="Arial"/>
              </a:rPr>
              <a:t>профессионалы</a:t>
            </a:r>
            <a:r>
              <a:rPr b="1" lang="ru-RU" sz="2200" spc="-120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35" strike="noStrike">
                <a:solidFill>
                  <a:srgbClr val="48585d"/>
                </a:solidFill>
                <a:latin typeface="Trebuchet MS"/>
                <a:ea typeface="Arial"/>
              </a:rPr>
              <a:t>и</a:t>
            </a:r>
            <a:r>
              <a:rPr b="1" lang="ru-RU" sz="2200" spc="-114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волонтеры </a:t>
            </a:r>
            <a:r>
              <a:rPr b="1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смогут</a:t>
            </a:r>
            <a:r>
              <a:rPr b="1" lang="ru-RU" sz="2200" spc="-131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быстро</a:t>
            </a:r>
            <a:r>
              <a:rPr b="1" lang="ru-RU" sz="2200" spc="-131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21" strike="noStrike">
                <a:solidFill>
                  <a:srgbClr val="48585d"/>
                </a:solidFill>
                <a:latin typeface="Trebuchet MS"/>
                <a:ea typeface="Arial"/>
              </a:rPr>
              <a:t>прийти</a:t>
            </a:r>
            <a:r>
              <a:rPr b="1" lang="ru-RU" sz="2200" spc="-131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на</a:t>
            </a:r>
            <a:r>
              <a:rPr b="1" lang="ru-RU" sz="2200" spc="-126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помощь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17" name="CustomShape 22"/>
          <p:cNvSpPr/>
          <p:nvPr/>
        </p:nvSpPr>
        <p:spPr>
          <a:xfrm>
            <a:off x="4927680" y="2069280"/>
            <a:ext cx="1620000" cy="148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3"/>
              </a:spcBef>
            </a:pPr>
            <a:r>
              <a:rPr b="1" lang="ru-RU" sz="9600" spc="2263" strike="noStrike">
                <a:solidFill>
                  <a:srgbClr val="48585d"/>
                </a:solidFill>
                <a:latin typeface="Trebuchet MS"/>
                <a:ea typeface="Arial"/>
              </a:rPr>
              <a:t>3</a:t>
            </a:r>
            <a:endParaRPr b="0" lang="ru-RU" sz="9600" spc="-1" strike="noStrike">
              <a:latin typeface="Arial"/>
            </a:endParaRPr>
          </a:p>
        </p:txBody>
      </p:sp>
      <p:sp>
        <p:nvSpPr>
          <p:cNvPr id="118" name="CustomShape 23"/>
          <p:cNvSpPr/>
          <p:nvPr/>
        </p:nvSpPr>
        <p:spPr>
          <a:xfrm>
            <a:off x="570240" y="259560"/>
            <a:ext cx="4196520" cy="41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3"/>
              </a:spcBef>
            </a:pPr>
            <a:r>
              <a:rPr b="1" lang="ru-RU" sz="2600" spc="211" strike="noStrike">
                <a:solidFill>
                  <a:srgbClr val="48585d"/>
                </a:solidFill>
                <a:latin typeface="Trebuchet MS"/>
                <a:ea typeface="Arial"/>
              </a:rPr>
              <a:t>КАК</a:t>
            </a:r>
            <a:r>
              <a:rPr b="1" lang="ru-RU" sz="2600" spc="-395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600" spc="222" strike="noStrike">
                <a:solidFill>
                  <a:srgbClr val="48585d"/>
                </a:solidFill>
                <a:latin typeface="Trebuchet MS"/>
                <a:ea typeface="Arial"/>
              </a:rPr>
              <a:t>ЭТО</a:t>
            </a:r>
            <a:r>
              <a:rPr b="1" lang="ru-RU" sz="2600" spc="-389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1" lang="ru-RU" sz="2600" spc="162" strike="noStrike">
                <a:solidFill>
                  <a:srgbClr val="48585d"/>
                </a:solidFill>
                <a:latin typeface="Trebuchet MS"/>
                <a:ea typeface="Arial"/>
              </a:rPr>
              <a:t>РАБОТАЕТ?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19" name="CustomShape 24"/>
          <p:cNvSpPr/>
          <p:nvPr/>
        </p:nvSpPr>
        <p:spPr>
          <a:xfrm>
            <a:off x="11931840" y="0"/>
            <a:ext cx="25920" cy="6857640"/>
          </a:xfrm>
          <a:custGeom>
            <a:avLst/>
            <a:gdLst/>
            <a:ahLst/>
            <a:rect l="l" t="t" r="r" b="b"/>
            <a:pathLst>
              <a:path w="38100" h="10287000">
                <a:moveTo>
                  <a:pt x="38099" y="0"/>
                </a:moveTo>
                <a:lnTo>
                  <a:pt x="38099" y="10286999"/>
                </a:lnTo>
                <a:lnTo>
                  <a:pt x="0" y="10286999"/>
                </a:lnTo>
                <a:lnTo>
                  <a:pt x="0" y="0"/>
                </a:lnTo>
                <a:lnTo>
                  <a:pt x="38099" y="0"/>
                </a:lnTo>
                <a:close/>
              </a:path>
            </a:pathLst>
          </a:custGeom>
          <a:solidFill>
            <a:srgbClr val="58f940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5"/>
          <p:cNvSpPr/>
          <p:nvPr/>
        </p:nvSpPr>
        <p:spPr>
          <a:xfrm>
            <a:off x="8755560" y="6046200"/>
            <a:ext cx="3012120" cy="6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0560" bIns="0">
            <a:spAutoFit/>
          </a:bodyPr>
          <a:p>
            <a:pPr marL="12600">
              <a:lnSpc>
                <a:spcPts val="2180"/>
              </a:lnSpc>
              <a:spcBef>
                <a:spcPts val="553"/>
              </a:spcBef>
            </a:pP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находится</a:t>
            </a:r>
            <a:r>
              <a:rPr b="0" lang="ru-RU" sz="2200" spc="21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в</a:t>
            </a:r>
            <a:r>
              <a:rPr b="0" lang="ru-RU" sz="2200" spc="21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контакте</a:t>
            </a:r>
            <a:r>
              <a:rPr b="0" lang="ru-RU" sz="2200" spc="92" strike="noStrike">
                <a:solidFill>
                  <a:srgbClr val="48585d"/>
                </a:solidFill>
                <a:latin typeface="Trebuchet MS"/>
                <a:ea typeface="Arial"/>
              </a:rPr>
              <a:t> с</a:t>
            </a:r>
            <a:r>
              <a:rPr b="0" lang="ru-RU" sz="2200" spc="7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1" strike="noStrike">
                <a:solidFill>
                  <a:srgbClr val="48585d"/>
                </a:solidFill>
                <a:latin typeface="Trebuchet MS"/>
                <a:ea typeface="Arial"/>
              </a:rPr>
              <a:t>родителями</a:t>
            </a:r>
            <a:r>
              <a:rPr b="0" lang="ru-RU" sz="2200" spc="7" strike="noStrike">
                <a:solidFill>
                  <a:srgbClr val="48585d"/>
                </a:solidFill>
                <a:latin typeface="Trebuchet MS"/>
                <a:ea typeface="Arial"/>
              </a:rPr>
              <a:t> </a:t>
            </a:r>
            <a:r>
              <a:rPr b="0" lang="ru-RU" sz="2200" spc="-9" strike="noStrike">
                <a:solidFill>
                  <a:srgbClr val="48585d"/>
                </a:solidFill>
                <a:latin typeface="Trebuchet MS"/>
                <a:ea typeface="Arial"/>
              </a:rPr>
              <a:t>ребенка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9360" y="760680"/>
            <a:ext cx="5922720" cy="338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Всего на территории Новосибирской области: 21432 регистрации, из которых более 187 вызовов от детей, попавших в критические ситуации.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22" name="object 18" descr=""/>
          <p:cNvPicPr/>
          <p:nvPr/>
        </p:nvPicPr>
        <p:blipFill>
          <a:blip r:embed="rId1"/>
          <a:stretch/>
        </p:blipFill>
        <p:spPr>
          <a:xfrm>
            <a:off x="6603840" y="348120"/>
            <a:ext cx="5298480" cy="616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LibreOffice/6.4.7.2$Linux_X86_64 LibreOffice_project/40$Build-2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2023-09-14T02:10:03Z</dcterms:created>
  <dc:creator>Учетная запись Майкрософт</dc:creator>
  <dc:description/>
  <dc:language>ru-RU</dc:language>
  <cp:lastModifiedBy/>
  <dcterms:modified xsi:type="dcterms:W3CDTF">2025-07-28T07:28:19Z</dcterms:modified>
  <cp:revision>41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Security">
    <vt:i4>0</vt:i4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2</vt:i4>
  </property>
  <property fmtid="{D5CDD505-2E9C-101B-9397-08002B2CF9AE}" pid="7" name="Notes">
    <vt:i4>5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